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7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8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9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0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1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61" r:id="rId4"/>
    <p:sldId id="267" r:id="rId5"/>
    <p:sldId id="268" r:id="rId6"/>
    <p:sldId id="262" r:id="rId7"/>
    <p:sldId id="263" r:id="rId8"/>
    <p:sldId id="264" r:id="rId9"/>
    <p:sldId id="259" r:id="rId10"/>
    <p:sldId id="265" r:id="rId11"/>
    <p:sldId id="270" r:id="rId12"/>
    <p:sldId id="266" r:id="rId13"/>
    <p:sldId id="260" r:id="rId14"/>
    <p:sldId id="258" r:id="rId15"/>
    <p:sldId id="269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620" autoAdjust="0"/>
  </p:normalViewPr>
  <p:slideViewPr>
    <p:cSldViewPr>
      <p:cViewPr>
        <p:scale>
          <a:sx n="79" d="100"/>
          <a:sy n="79" d="100"/>
        </p:scale>
        <p:origin x="-88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798BAA-9421-4EEB-92D7-0C064D1835A1}" type="doc">
      <dgm:prSet loTypeId="urn:microsoft.com/office/officeart/2005/8/layout/vList2" loCatId="list" qsTypeId="urn:microsoft.com/office/officeart/2005/8/quickstyle/simple2" qsCatId="simple" csTypeId="urn:microsoft.com/office/officeart/2005/8/colors/colorful1#1" csCatId="colorful"/>
      <dgm:spPr/>
      <dgm:t>
        <a:bodyPr/>
        <a:lstStyle/>
        <a:p>
          <a:endParaRPr lang="pl-PL"/>
        </a:p>
      </dgm:t>
    </dgm:pt>
    <dgm:pt modelId="{9AACDFB9-1B34-438B-9373-4925B4F5D779}">
      <dgm:prSet/>
      <dgm:spPr/>
      <dgm:t>
        <a:bodyPr/>
        <a:lstStyle/>
        <a:p>
          <a:pPr rtl="0"/>
          <a:r>
            <a:rPr lang="pl-PL" b="0" smtClean="0"/>
            <a:t>IRC (Internet Relay Chat) to narzędzie do porozumiewania się "na żywo" w sieci Internet. Użytkownicy przy pomocy odpowiedniego oprogramowania (tzw. Klientów IRC) podłączają się do serwerów tworzących sieć IRC. W sieci tej użytkownika identyfikuje tzw. nickname. W jednej chwili może przebywać na IRC tylko jedna osoba o danym nicku.</a:t>
          </a:r>
          <a:endParaRPr lang="pl-PL"/>
        </a:p>
      </dgm:t>
    </dgm:pt>
    <dgm:pt modelId="{989A9756-5C77-471B-814A-525F261217B1}" type="parTrans" cxnId="{AF649AD8-7309-4B42-B153-1FED899216BA}">
      <dgm:prSet/>
      <dgm:spPr/>
      <dgm:t>
        <a:bodyPr/>
        <a:lstStyle/>
        <a:p>
          <a:endParaRPr lang="pl-PL"/>
        </a:p>
      </dgm:t>
    </dgm:pt>
    <dgm:pt modelId="{E98BDB8C-7240-4427-8AE9-CC9A4B23AEA4}" type="sibTrans" cxnId="{AF649AD8-7309-4B42-B153-1FED899216BA}">
      <dgm:prSet/>
      <dgm:spPr/>
      <dgm:t>
        <a:bodyPr/>
        <a:lstStyle/>
        <a:p>
          <a:endParaRPr lang="pl-PL"/>
        </a:p>
      </dgm:t>
    </dgm:pt>
    <dgm:pt modelId="{BBF6A68F-3512-4AE7-98D0-6F0A9AE340A8}">
      <dgm:prSet/>
      <dgm:spPr/>
      <dgm:t>
        <a:bodyPr/>
        <a:lstStyle/>
        <a:p>
          <a:pPr rtl="0"/>
          <a:r>
            <a:rPr lang="pl-PL" b="0" dirty="0" smtClean="0"/>
            <a:t>Rozmowa polega na przesyłaniu wiadomości między użytkownikami sieci IRC -- docierają one do rozmówcy zwykle po kilku sekundach. Takie wiadomości (linie tekstu) nazywane są </a:t>
          </a:r>
          <a:r>
            <a:rPr lang="pl-PL" b="0" dirty="0" err="1" smtClean="0"/>
            <a:t>mesgami</a:t>
          </a:r>
          <a:r>
            <a:rPr lang="pl-PL" b="0" dirty="0" smtClean="0"/>
            <a:t>.</a:t>
          </a:r>
          <a:endParaRPr lang="pl-PL" dirty="0"/>
        </a:p>
      </dgm:t>
    </dgm:pt>
    <dgm:pt modelId="{35CD33D7-C509-4A0A-93D1-1A6DBCCCD625}" type="parTrans" cxnId="{9E2E45E2-71EF-4FB3-828E-6561A4FECA06}">
      <dgm:prSet/>
      <dgm:spPr/>
      <dgm:t>
        <a:bodyPr/>
        <a:lstStyle/>
        <a:p>
          <a:endParaRPr lang="pl-PL"/>
        </a:p>
      </dgm:t>
    </dgm:pt>
    <dgm:pt modelId="{697CB7CA-74C2-43CE-A316-297E9EACD87E}" type="sibTrans" cxnId="{9E2E45E2-71EF-4FB3-828E-6561A4FECA06}">
      <dgm:prSet/>
      <dgm:spPr/>
      <dgm:t>
        <a:bodyPr/>
        <a:lstStyle/>
        <a:p>
          <a:endParaRPr lang="pl-PL"/>
        </a:p>
      </dgm:t>
    </dgm:pt>
    <dgm:pt modelId="{DC6C51B4-3CE3-49F2-99FD-EE782F8A1041}">
      <dgm:prSet/>
      <dgm:spPr/>
      <dgm:t>
        <a:bodyPr/>
        <a:lstStyle/>
        <a:p>
          <a:pPr rtl="0"/>
          <a:r>
            <a:rPr lang="pl-PL" b="0" dirty="0" smtClean="0"/>
            <a:t>Aby ułatwić dyskusje w większym gronie, powstają tzw. kanały. Do kanałów można się przyłączyć, używając polecenia </a:t>
          </a:r>
          <a:r>
            <a:rPr lang="pl-PL" b="1" dirty="0" smtClean="0"/>
            <a:t>JOIN</a:t>
          </a:r>
          <a:r>
            <a:rPr lang="pl-PL" b="0" dirty="0" smtClean="0"/>
            <a:t> lub odpowiedniego przycisku w kliencie IRC. Na kanale może jednocześnie przebywać wielu użytkowników. Wszystko, co napiszemy na kanale, jest przekazywane do wszystkich, którzy się na nim znajdują.</a:t>
          </a:r>
          <a:endParaRPr lang="pl-PL" dirty="0"/>
        </a:p>
      </dgm:t>
    </dgm:pt>
    <dgm:pt modelId="{D929BDBB-E939-4866-8C49-E4F7AD496191}" type="parTrans" cxnId="{C8536791-0710-4BFC-BE5E-36A227AE4840}">
      <dgm:prSet/>
      <dgm:spPr/>
      <dgm:t>
        <a:bodyPr/>
        <a:lstStyle/>
        <a:p>
          <a:endParaRPr lang="pl-PL"/>
        </a:p>
      </dgm:t>
    </dgm:pt>
    <dgm:pt modelId="{838652A1-CDE0-4F3F-BC1F-EAEE36CA315B}" type="sibTrans" cxnId="{C8536791-0710-4BFC-BE5E-36A227AE4840}">
      <dgm:prSet/>
      <dgm:spPr/>
      <dgm:t>
        <a:bodyPr/>
        <a:lstStyle/>
        <a:p>
          <a:endParaRPr lang="pl-PL"/>
        </a:p>
      </dgm:t>
    </dgm:pt>
    <dgm:pt modelId="{AB2F92A0-BF3C-4E9A-BA10-0B31134678A0}" type="pres">
      <dgm:prSet presAssocID="{DC798BAA-9421-4EEB-92D7-0C064D1835A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28B1661-7C52-4856-8A1E-95A41CDEA65D}" type="pres">
      <dgm:prSet presAssocID="{9AACDFB9-1B34-438B-9373-4925B4F5D77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9F8F7C4-22DF-414B-A329-CC8A5F210078}" type="pres">
      <dgm:prSet presAssocID="{E98BDB8C-7240-4427-8AE9-CC9A4B23AEA4}" presName="spacer" presStyleCnt="0"/>
      <dgm:spPr/>
    </dgm:pt>
    <dgm:pt modelId="{308FD3FC-F395-4BE7-A772-AD3ED734A582}" type="pres">
      <dgm:prSet presAssocID="{BBF6A68F-3512-4AE7-98D0-6F0A9AE340A8}" presName="parentText" presStyleLbl="node1" presStyleIdx="1" presStyleCnt="3" custLinFactNeighborX="-494" custLinFactNeighborY="-76266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D2AA479-9E5F-4CD3-A0D2-9FC9FEA6626E}" type="pres">
      <dgm:prSet presAssocID="{697CB7CA-74C2-43CE-A316-297E9EACD87E}" presName="spacer" presStyleCnt="0"/>
      <dgm:spPr/>
    </dgm:pt>
    <dgm:pt modelId="{7F79E2DB-7CD4-4894-B5FC-832E20BE65D4}" type="pres">
      <dgm:prSet presAssocID="{DC6C51B4-3CE3-49F2-99FD-EE782F8A104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286B2BF-88A8-4039-A763-D15787F8C032}" type="presOf" srcId="{DC798BAA-9421-4EEB-92D7-0C064D1835A1}" destId="{AB2F92A0-BF3C-4E9A-BA10-0B31134678A0}" srcOrd="0" destOrd="0" presId="urn:microsoft.com/office/officeart/2005/8/layout/vList2"/>
    <dgm:cxn modelId="{896DAD14-B132-446C-AA64-B10051640D96}" type="presOf" srcId="{BBF6A68F-3512-4AE7-98D0-6F0A9AE340A8}" destId="{308FD3FC-F395-4BE7-A772-AD3ED734A582}" srcOrd="0" destOrd="0" presId="urn:microsoft.com/office/officeart/2005/8/layout/vList2"/>
    <dgm:cxn modelId="{0BBF1A6A-8141-4D05-822E-C51CC01F35CA}" type="presOf" srcId="{9AACDFB9-1B34-438B-9373-4925B4F5D779}" destId="{928B1661-7C52-4856-8A1E-95A41CDEA65D}" srcOrd="0" destOrd="0" presId="urn:microsoft.com/office/officeart/2005/8/layout/vList2"/>
    <dgm:cxn modelId="{9E2E45E2-71EF-4FB3-828E-6561A4FECA06}" srcId="{DC798BAA-9421-4EEB-92D7-0C064D1835A1}" destId="{BBF6A68F-3512-4AE7-98D0-6F0A9AE340A8}" srcOrd="1" destOrd="0" parTransId="{35CD33D7-C509-4A0A-93D1-1A6DBCCCD625}" sibTransId="{697CB7CA-74C2-43CE-A316-297E9EACD87E}"/>
    <dgm:cxn modelId="{6A493E7B-A684-4384-9241-62BB7E5C5295}" type="presOf" srcId="{DC6C51B4-3CE3-49F2-99FD-EE782F8A1041}" destId="{7F79E2DB-7CD4-4894-B5FC-832E20BE65D4}" srcOrd="0" destOrd="0" presId="urn:microsoft.com/office/officeart/2005/8/layout/vList2"/>
    <dgm:cxn modelId="{C8536791-0710-4BFC-BE5E-36A227AE4840}" srcId="{DC798BAA-9421-4EEB-92D7-0C064D1835A1}" destId="{DC6C51B4-3CE3-49F2-99FD-EE782F8A1041}" srcOrd="2" destOrd="0" parTransId="{D929BDBB-E939-4866-8C49-E4F7AD496191}" sibTransId="{838652A1-CDE0-4F3F-BC1F-EAEE36CA315B}"/>
    <dgm:cxn modelId="{AF649AD8-7309-4B42-B153-1FED899216BA}" srcId="{DC798BAA-9421-4EEB-92D7-0C064D1835A1}" destId="{9AACDFB9-1B34-438B-9373-4925B4F5D779}" srcOrd="0" destOrd="0" parTransId="{989A9756-5C77-471B-814A-525F261217B1}" sibTransId="{E98BDB8C-7240-4427-8AE9-CC9A4B23AEA4}"/>
    <dgm:cxn modelId="{D8159463-3275-42E7-9348-75A907D736B2}" type="presParOf" srcId="{AB2F92A0-BF3C-4E9A-BA10-0B31134678A0}" destId="{928B1661-7C52-4856-8A1E-95A41CDEA65D}" srcOrd="0" destOrd="0" presId="urn:microsoft.com/office/officeart/2005/8/layout/vList2"/>
    <dgm:cxn modelId="{838CE183-32A5-4A6F-9E92-21B51771A7CE}" type="presParOf" srcId="{AB2F92A0-BF3C-4E9A-BA10-0B31134678A0}" destId="{B9F8F7C4-22DF-414B-A329-CC8A5F210078}" srcOrd="1" destOrd="0" presId="urn:microsoft.com/office/officeart/2005/8/layout/vList2"/>
    <dgm:cxn modelId="{B670DC7E-E47C-4E97-BAD2-BF4C91CF118B}" type="presParOf" srcId="{AB2F92A0-BF3C-4E9A-BA10-0B31134678A0}" destId="{308FD3FC-F395-4BE7-A772-AD3ED734A582}" srcOrd="2" destOrd="0" presId="urn:microsoft.com/office/officeart/2005/8/layout/vList2"/>
    <dgm:cxn modelId="{523FCD14-2528-4FC1-8CCA-3C85ACE6C528}" type="presParOf" srcId="{AB2F92A0-BF3C-4E9A-BA10-0B31134678A0}" destId="{1D2AA479-9E5F-4CD3-A0D2-9FC9FEA6626E}" srcOrd="3" destOrd="0" presId="urn:microsoft.com/office/officeart/2005/8/layout/vList2"/>
    <dgm:cxn modelId="{044D5388-9995-4D1E-B460-4486C75FFA42}" type="presParOf" srcId="{AB2F92A0-BF3C-4E9A-BA10-0B31134678A0}" destId="{7F79E2DB-7CD4-4894-B5FC-832E20BE65D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CF053C2-06B3-48C1-847C-DAE23FFF19BA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pl-PL"/>
        </a:p>
      </dgm:t>
    </dgm:pt>
    <dgm:pt modelId="{3FFB36DB-F3B3-4F62-AC8A-CD313A52BF3F}">
      <dgm:prSet/>
      <dgm:spPr/>
      <dgm:t>
        <a:bodyPr/>
        <a:lstStyle/>
        <a:p>
          <a:pPr rtl="0"/>
          <a:r>
            <a:rPr lang="pl-PL" b="0" smtClean="0"/>
            <a:t>Klient to program pośredniczący między użytkownikiem i serwerem sieci IRC, który musi być zainstalowany na komputerze osobistym użytkownika, lub na komputerze na którym ma on swoje konto. Sam klient nie jest programem realizującym usługę IRC - jego działanie bez dostępu do serwera nie ma żadnego sensu.</a:t>
          </a:r>
          <a:endParaRPr lang="pl-PL"/>
        </a:p>
      </dgm:t>
    </dgm:pt>
    <dgm:pt modelId="{37200494-3413-4428-8565-59F9B76CC3AE}" type="parTrans" cxnId="{0747F4F9-8CC0-4767-AF7B-24899AEFFE5C}">
      <dgm:prSet/>
      <dgm:spPr/>
      <dgm:t>
        <a:bodyPr/>
        <a:lstStyle/>
        <a:p>
          <a:endParaRPr lang="pl-PL"/>
        </a:p>
      </dgm:t>
    </dgm:pt>
    <dgm:pt modelId="{D1E9B593-D29D-4342-8C6F-73B2C18F6488}" type="sibTrans" cxnId="{0747F4F9-8CC0-4767-AF7B-24899AEFFE5C}">
      <dgm:prSet/>
      <dgm:spPr/>
      <dgm:t>
        <a:bodyPr/>
        <a:lstStyle/>
        <a:p>
          <a:endParaRPr lang="pl-PL"/>
        </a:p>
      </dgm:t>
    </dgm:pt>
    <dgm:pt modelId="{9D30F211-A938-46F0-B7C5-40E85BDB313A}" type="pres">
      <dgm:prSet presAssocID="{ECF053C2-06B3-48C1-847C-DAE23FFF19BA}" presName="linear" presStyleCnt="0">
        <dgm:presLayoutVars>
          <dgm:animLvl val="lvl"/>
          <dgm:resizeHandles val="exact"/>
        </dgm:presLayoutVars>
      </dgm:prSet>
      <dgm:spPr/>
    </dgm:pt>
    <dgm:pt modelId="{CE58F3B9-43DD-4C0D-9C80-70846F53E2B7}" type="pres">
      <dgm:prSet presAssocID="{3FFB36DB-F3B3-4F62-AC8A-CD313A52BF3F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0747F4F9-8CC0-4767-AF7B-24899AEFFE5C}" srcId="{ECF053C2-06B3-48C1-847C-DAE23FFF19BA}" destId="{3FFB36DB-F3B3-4F62-AC8A-CD313A52BF3F}" srcOrd="0" destOrd="0" parTransId="{37200494-3413-4428-8565-59F9B76CC3AE}" sibTransId="{D1E9B593-D29D-4342-8C6F-73B2C18F6488}"/>
    <dgm:cxn modelId="{2582C1A5-380F-45A6-B7D5-C5F781F99539}" type="presOf" srcId="{ECF053C2-06B3-48C1-847C-DAE23FFF19BA}" destId="{9D30F211-A938-46F0-B7C5-40E85BDB313A}" srcOrd="0" destOrd="0" presId="urn:microsoft.com/office/officeart/2005/8/layout/vList2"/>
    <dgm:cxn modelId="{7F818F60-E632-4323-8CE9-DAF275263C5F}" type="presOf" srcId="{3FFB36DB-F3B3-4F62-AC8A-CD313A52BF3F}" destId="{CE58F3B9-43DD-4C0D-9C80-70846F53E2B7}" srcOrd="0" destOrd="0" presId="urn:microsoft.com/office/officeart/2005/8/layout/vList2"/>
    <dgm:cxn modelId="{1B755835-454D-4078-BD9E-B28591B66C93}" type="presParOf" srcId="{9D30F211-A938-46F0-B7C5-40E85BDB313A}" destId="{CE58F3B9-43DD-4C0D-9C80-70846F53E2B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0EBBAEA-70AE-45DA-A5FD-58CB9F22BA92}" type="doc">
      <dgm:prSet loTypeId="urn:microsoft.com/office/officeart/2005/8/layout/vList2" loCatId="list" qsTypeId="urn:microsoft.com/office/officeart/2005/8/quickstyle/simple1" qsCatId="simple" csTypeId="urn:microsoft.com/office/officeart/2005/8/colors/colorful1#3" csCatId="colorful"/>
      <dgm:spPr/>
      <dgm:t>
        <a:bodyPr/>
        <a:lstStyle/>
        <a:p>
          <a:endParaRPr lang="pl-PL"/>
        </a:p>
      </dgm:t>
    </dgm:pt>
    <dgm:pt modelId="{0163919B-0D1E-43B9-B5F9-B70C7CFF90F0}">
      <dgm:prSet/>
      <dgm:spPr/>
      <dgm:t>
        <a:bodyPr/>
        <a:lstStyle/>
        <a:p>
          <a:pPr rtl="0"/>
          <a:r>
            <a:rPr lang="pl-PL" b="0" dirty="0" smtClean="0"/>
            <a:t>Jest bardzo duży wybór spośród klientów tego protokołu. Obsługę IRC umożliwiają między innymi:</a:t>
          </a:r>
          <a:endParaRPr lang="pl-PL" b="0" dirty="0"/>
        </a:p>
      </dgm:t>
    </dgm:pt>
    <dgm:pt modelId="{7F9FA92A-50C3-47CB-9A93-75E3AE744523}" type="parTrans" cxnId="{8EF01888-A97B-4D8D-AFE8-60AC3F3F306C}">
      <dgm:prSet/>
      <dgm:spPr/>
      <dgm:t>
        <a:bodyPr/>
        <a:lstStyle/>
        <a:p>
          <a:endParaRPr lang="pl-PL"/>
        </a:p>
      </dgm:t>
    </dgm:pt>
    <dgm:pt modelId="{B5EC3582-0079-4D13-A55C-D2551792A455}" type="sibTrans" cxnId="{8EF01888-A97B-4D8D-AFE8-60AC3F3F306C}">
      <dgm:prSet/>
      <dgm:spPr/>
      <dgm:t>
        <a:bodyPr/>
        <a:lstStyle/>
        <a:p>
          <a:endParaRPr lang="pl-PL"/>
        </a:p>
      </dgm:t>
    </dgm:pt>
    <dgm:pt modelId="{D739609E-D283-4F9F-9BBE-8B5DD8FDF85C}">
      <dgm:prSet/>
      <dgm:spPr/>
      <dgm:t>
        <a:bodyPr/>
        <a:lstStyle/>
        <a:p>
          <a:pPr rtl="0"/>
          <a:r>
            <a:rPr lang="pl-PL" b="0" dirty="0" err="1" smtClean="0"/>
            <a:t>BitchX</a:t>
          </a:r>
          <a:r>
            <a:rPr lang="pl-PL" b="0" dirty="0" smtClean="0"/>
            <a:t>, </a:t>
          </a:r>
          <a:r>
            <a:rPr lang="pl-PL" b="0" dirty="0" err="1" smtClean="0"/>
            <a:t>Chatzilla</a:t>
          </a:r>
          <a:r>
            <a:rPr lang="pl-PL" b="0" dirty="0" smtClean="0"/>
            <a:t>, </a:t>
          </a:r>
          <a:r>
            <a:rPr lang="pl-PL" b="0" dirty="0" err="1" smtClean="0"/>
            <a:t>irssi</a:t>
          </a:r>
          <a:r>
            <a:rPr lang="pl-PL" b="0" dirty="0" smtClean="0"/>
            <a:t>, </a:t>
          </a:r>
          <a:r>
            <a:rPr lang="pl-PL" b="0" dirty="0" err="1" smtClean="0"/>
            <a:t>Konversation</a:t>
          </a:r>
          <a:r>
            <a:rPr lang="pl-PL" b="0" dirty="0" smtClean="0"/>
            <a:t>, </a:t>
          </a:r>
          <a:r>
            <a:rPr lang="pl-PL" b="0" dirty="0" err="1" smtClean="0"/>
            <a:t>KVIrc</a:t>
          </a:r>
          <a:r>
            <a:rPr lang="pl-PL" b="0" dirty="0" smtClean="0"/>
            <a:t> </a:t>
          </a:r>
          <a:r>
            <a:rPr lang="pl-PL" b="0" dirty="0" err="1" smtClean="0"/>
            <a:t>mIRC</a:t>
          </a:r>
          <a:r>
            <a:rPr lang="pl-PL" b="0" dirty="0" smtClean="0"/>
            <a:t> ,</a:t>
          </a:r>
          <a:r>
            <a:rPr lang="pl-PL" b="0" dirty="0" err="1" smtClean="0"/>
            <a:t>mIRGGI,Opera,Pidgin,Xchat</a:t>
          </a:r>
          <a:r>
            <a:rPr lang="pl-PL" b="1" dirty="0" smtClean="0"/>
            <a:t>.</a:t>
          </a:r>
          <a:endParaRPr lang="pl-PL" b="1" dirty="0"/>
        </a:p>
      </dgm:t>
    </dgm:pt>
    <dgm:pt modelId="{36839389-E2E3-4AF5-BEBD-8C308E4AB638}" type="parTrans" cxnId="{623B8C93-64F1-499B-A8B1-9F1A489A31BF}">
      <dgm:prSet/>
      <dgm:spPr/>
      <dgm:t>
        <a:bodyPr/>
        <a:lstStyle/>
        <a:p>
          <a:endParaRPr lang="pl-PL"/>
        </a:p>
      </dgm:t>
    </dgm:pt>
    <dgm:pt modelId="{9D27B8DA-2746-4A5C-B4E5-BB9F282059F0}" type="sibTrans" cxnId="{623B8C93-64F1-499B-A8B1-9F1A489A31BF}">
      <dgm:prSet/>
      <dgm:spPr/>
      <dgm:t>
        <a:bodyPr/>
        <a:lstStyle/>
        <a:p>
          <a:endParaRPr lang="pl-PL"/>
        </a:p>
      </dgm:t>
    </dgm:pt>
    <dgm:pt modelId="{FF8312D5-789B-45FB-8C02-792139099245}" type="pres">
      <dgm:prSet presAssocID="{80EBBAEA-70AE-45DA-A5FD-58CB9F22BA9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9975A98-DC7E-48E9-B77B-A3EA2D71CFC7}" type="pres">
      <dgm:prSet presAssocID="{0163919B-0D1E-43B9-B5F9-B70C7CFF90F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E5FD2E1-BD54-4FBA-8FBE-3E5768B0B2D6}" type="pres">
      <dgm:prSet presAssocID="{B5EC3582-0079-4D13-A55C-D2551792A455}" presName="spacer" presStyleCnt="0"/>
      <dgm:spPr/>
    </dgm:pt>
    <dgm:pt modelId="{789E2D89-5238-4E1C-BFBA-F93F66803103}" type="pres">
      <dgm:prSet presAssocID="{D739609E-D283-4F9F-9BBE-8B5DD8FDF85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8EF01888-A97B-4D8D-AFE8-60AC3F3F306C}" srcId="{80EBBAEA-70AE-45DA-A5FD-58CB9F22BA92}" destId="{0163919B-0D1E-43B9-B5F9-B70C7CFF90F0}" srcOrd="0" destOrd="0" parTransId="{7F9FA92A-50C3-47CB-9A93-75E3AE744523}" sibTransId="{B5EC3582-0079-4D13-A55C-D2551792A455}"/>
    <dgm:cxn modelId="{42C14547-B7BF-4381-999E-03FDC9AA11A9}" type="presOf" srcId="{D739609E-D283-4F9F-9BBE-8B5DD8FDF85C}" destId="{789E2D89-5238-4E1C-BFBA-F93F66803103}" srcOrd="0" destOrd="0" presId="urn:microsoft.com/office/officeart/2005/8/layout/vList2"/>
    <dgm:cxn modelId="{EF4886A8-05D6-4388-8261-A26ABEECF277}" type="presOf" srcId="{80EBBAEA-70AE-45DA-A5FD-58CB9F22BA92}" destId="{FF8312D5-789B-45FB-8C02-792139099245}" srcOrd="0" destOrd="0" presId="urn:microsoft.com/office/officeart/2005/8/layout/vList2"/>
    <dgm:cxn modelId="{CBEFF5C8-2EF3-4539-BC7D-715276DA897C}" type="presOf" srcId="{0163919B-0D1E-43B9-B5F9-B70C7CFF90F0}" destId="{D9975A98-DC7E-48E9-B77B-A3EA2D71CFC7}" srcOrd="0" destOrd="0" presId="urn:microsoft.com/office/officeart/2005/8/layout/vList2"/>
    <dgm:cxn modelId="{623B8C93-64F1-499B-A8B1-9F1A489A31BF}" srcId="{80EBBAEA-70AE-45DA-A5FD-58CB9F22BA92}" destId="{D739609E-D283-4F9F-9BBE-8B5DD8FDF85C}" srcOrd="1" destOrd="0" parTransId="{36839389-E2E3-4AF5-BEBD-8C308E4AB638}" sibTransId="{9D27B8DA-2746-4A5C-B4E5-BB9F282059F0}"/>
    <dgm:cxn modelId="{F7653298-B87A-433A-9431-61B22DFD8718}" type="presParOf" srcId="{FF8312D5-789B-45FB-8C02-792139099245}" destId="{D9975A98-DC7E-48E9-B77B-A3EA2D71CFC7}" srcOrd="0" destOrd="0" presId="urn:microsoft.com/office/officeart/2005/8/layout/vList2"/>
    <dgm:cxn modelId="{3E4CF289-310E-421C-BE58-4ACA62677371}" type="presParOf" srcId="{FF8312D5-789B-45FB-8C02-792139099245}" destId="{EE5FD2E1-BD54-4FBA-8FBE-3E5768B0B2D6}" srcOrd="1" destOrd="0" presId="urn:microsoft.com/office/officeart/2005/8/layout/vList2"/>
    <dgm:cxn modelId="{16E50E58-EC90-4688-8377-F1CACE647C31}" type="presParOf" srcId="{FF8312D5-789B-45FB-8C02-792139099245}" destId="{789E2D89-5238-4E1C-BFBA-F93F6680310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EE67FA2-1901-4E4C-8B0F-523F59F3D218}" type="doc">
      <dgm:prSet loTypeId="urn:microsoft.com/office/officeart/2005/8/layout/vList5" loCatId="list" qsTypeId="urn:microsoft.com/office/officeart/2005/8/quickstyle/simple1" qsCatId="simple" csTypeId="urn:microsoft.com/office/officeart/2005/8/colors/colorful1#4" csCatId="colorful" phldr="1"/>
      <dgm:spPr/>
      <dgm:t>
        <a:bodyPr/>
        <a:lstStyle/>
        <a:p>
          <a:endParaRPr lang="pl-PL"/>
        </a:p>
      </dgm:t>
    </dgm:pt>
    <dgm:pt modelId="{180616F1-549B-4B30-AB33-EA78DB3B06E5}">
      <dgm:prSet/>
      <dgm:spPr/>
      <dgm:t>
        <a:bodyPr/>
        <a:lstStyle/>
        <a:p>
          <a:pPr rtl="0"/>
          <a:r>
            <a:rPr lang="pl-PL" b="1" smtClean="0"/>
            <a:t>Action</a:t>
          </a:r>
          <a:endParaRPr lang="pl-PL"/>
        </a:p>
      </dgm:t>
    </dgm:pt>
    <dgm:pt modelId="{8D99305E-8B22-4533-9D52-465FFFB3CAF0}" type="parTrans" cxnId="{AF08076B-386B-4790-B6C1-C61E786E2C51}">
      <dgm:prSet/>
      <dgm:spPr/>
      <dgm:t>
        <a:bodyPr/>
        <a:lstStyle/>
        <a:p>
          <a:endParaRPr lang="pl-PL"/>
        </a:p>
      </dgm:t>
    </dgm:pt>
    <dgm:pt modelId="{A68B6D11-F78A-45A8-A4B4-1B700B3C3474}" type="sibTrans" cxnId="{AF08076B-386B-4790-B6C1-C61E786E2C51}">
      <dgm:prSet/>
      <dgm:spPr/>
      <dgm:t>
        <a:bodyPr/>
        <a:lstStyle/>
        <a:p>
          <a:endParaRPr lang="pl-PL"/>
        </a:p>
      </dgm:t>
    </dgm:pt>
    <dgm:pt modelId="{AC330292-96D5-403B-9344-582DB92264D5}">
      <dgm:prSet/>
      <dgm:spPr/>
      <dgm:t>
        <a:bodyPr/>
        <a:lstStyle/>
        <a:p>
          <a:pPr rtl="0"/>
          <a:r>
            <a:rPr lang="pl-PL" b="1" smtClean="0"/>
            <a:t>Administrator IRC</a:t>
          </a:r>
          <a:endParaRPr lang="pl-PL"/>
        </a:p>
      </dgm:t>
    </dgm:pt>
    <dgm:pt modelId="{49D52486-A0F0-423F-8A0E-20ACAC1FF859}" type="parTrans" cxnId="{E9666000-2762-4A5C-B4EB-804E3AC1520B}">
      <dgm:prSet/>
      <dgm:spPr/>
      <dgm:t>
        <a:bodyPr/>
        <a:lstStyle/>
        <a:p>
          <a:endParaRPr lang="pl-PL"/>
        </a:p>
      </dgm:t>
    </dgm:pt>
    <dgm:pt modelId="{1F2392B0-70DF-4278-8B22-1AFB7FC738AA}" type="sibTrans" cxnId="{E9666000-2762-4A5C-B4EB-804E3AC1520B}">
      <dgm:prSet/>
      <dgm:spPr/>
      <dgm:t>
        <a:bodyPr/>
        <a:lstStyle/>
        <a:p>
          <a:endParaRPr lang="pl-PL"/>
        </a:p>
      </dgm:t>
    </dgm:pt>
    <dgm:pt modelId="{11A24239-8092-4FDF-B5E9-13EC1ADEE60C}">
      <dgm:prSet/>
      <dgm:spPr/>
      <dgm:t>
        <a:bodyPr/>
        <a:lstStyle/>
        <a:p>
          <a:pPr rtl="0"/>
          <a:r>
            <a:rPr lang="pl-PL" b="1" smtClean="0"/>
            <a:t>Alias</a:t>
          </a:r>
          <a:endParaRPr lang="pl-PL"/>
        </a:p>
      </dgm:t>
    </dgm:pt>
    <dgm:pt modelId="{C8EAC0F3-9A3D-4BA3-A690-1ED92E618B53}" type="parTrans" cxnId="{31355C39-B2B2-439D-A3BE-6217E6616894}">
      <dgm:prSet/>
      <dgm:spPr/>
      <dgm:t>
        <a:bodyPr/>
        <a:lstStyle/>
        <a:p>
          <a:endParaRPr lang="pl-PL"/>
        </a:p>
      </dgm:t>
    </dgm:pt>
    <dgm:pt modelId="{4171C5A5-DE01-402B-A112-8035B331ACF6}" type="sibTrans" cxnId="{31355C39-B2B2-439D-A3BE-6217E6616894}">
      <dgm:prSet/>
      <dgm:spPr/>
      <dgm:t>
        <a:bodyPr/>
        <a:lstStyle/>
        <a:p>
          <a:endParaRPr lang="pl-PL"/>
        </a:p>
      </dgm:t>
    </dgm:pt>
    <dgm:pt modelId="{997C1AC6-CD94-4DB8-9F20-F6C5C94B40A7}">
      <dgm:prSet/>
      <dgm:spPr/>
      <dgm:t>
        <a:bodyPr/>
        <a:lstStyle/>
        <a:p>
          <a:pPr rtl="0"/>
          <a:r>
            <a:rPr lang="pl-PL" b="1" smtClean="0"/>
            <a:t>Ban</a:t>
          </a:r>
          <a:endParaRPr lang="pl-PL"/>
        </a:p>
      </dgm:t>
    </dgm:pt>
    <dgm:pt modelId="{F9692F4A-3C1D-4FCE-AD75-878903D07A55}" type="parTrans" cxnId="{59439422-D695-4EE5-8A2F-4C2073F28A36}">
      <dgm:prSet/>
      <dgm:spPr/>
      <dgm:t>
        <a:bodyPr/>
        <a:lstStyle/>
        <a:p>
          <a:endParaRPr lang="pl-PL"/>
        </a:p>
      </dgm:t>
    </dgm:pt>
    <dgm:pt modelId="{70DE67C6-1DCE-4381-BA76-BACF84FA0627}" type="sibTrans" cxnId="{59439422-D695-4EE5-8A2F-4C2073F28A36}">
      <dgm:prSet/>
      <dgm:spPr/>
      <dgm:t>
        <a:bodyPr/>
        <a:lstStyle/>
        <a:p>
          <a:endParaRPr lang="pl-PL"/>
        </a:p>
      </dgm:t>
    </dgm:pt>
    <dgm:pt modelId="{B6739909-CF6C-473B-B485-82322C89BB49}">
      <dgm:prSet/>
      <dgm:spPr/>
      <dgm:t>
        <a:bodyPr/>
        <a:lstStyle/>
        <a:p>
          <a:pPr rtl="0"/>
          <a:r>
            <a:rPr lang="pl-PL" b="1" dirty="0" smtClean="0"/>
            <a:t>Boty</a:t>
          </a:r>
          <a:endParaRPr lang="pl-PL" dirty="0"/>
        </a:p>
      </dgm:t>
    </dgm:pt>
    <dgm:pt modelId="{D5F887C7-DB98-4AF3-9226-31DE9AD23426}" type="parTrans" cxnId="{774E2601-F2D2-42BC-9AFB-00F0B1E88DAC}">
      <dgm:prSet/>
      <dgm:spPr/>
      <dgm:t>
        <a:bodyPr/>
        <a:lstStyle/>
        <a:p>
          <a:endParaRPr lang="pl-PL"/>
        </a:p>
      </dgm:t>
    </dgm:pt>
    <dgm:pt modelId="{4F37F3CB-4B6E-4364-BF52-0100B1BCA362}" type="sibTrans" cxnId="{774E2601-F2D2-42BC-9AFB-00F0B1E88DAC}">
      <dgm:prSet/>
      <dgm:spPr/>
      <dgm:t>
        <a:bodyPr/>
        <a:lstStyle/>
        <a:p>
          <a:endParaRPr lang="pl-PL"/>
        </a:p>
      </dgm:t>
    </dgm:pt>
    <dgm:pt modelId="{2F71F494-E401-4744-A98D-9032F216E00D}">
      <dgm:prSet/>
      <dgm:spPr/>
      <dgm:t>
        <a:bodyPr/>
        <a:lstStyle/>
        <a:p>
          <a:pPr rtl="0"/>
          <a:r>
            <a:rPr lang="pl-PL" b="1" smtClean="0"/>
            <a:t>DCC</a:t>
          </a:r>
          <a:endParaRPr lang="pl-PL"/>
        </a:p>
      </dgm:t>
    </dgm:pt>
    <dgm:pt modelId="{639836CE-721F-49CF-8807-5680E2DACC58}" type="parTrans" cxnId="{519B3E0D-DF3D-4DCE-9FC7-F87AA6FA70B9}">
      <dgm:prSet/>
      <dgm:spPr/>
      <dgm:t>
        <a:bodyPr/>
        <a:lstStyle/>
        <a:p>
          <a:endParaRPr lang="pl-PL"/>
        </a:p>
      </dgm:t>
    </dgm:pt>
    <dgm:pt modelId="{BB503BED-D923-4231-B9C0-9C0EA8F503DA}" type="sibTrans" cxnId="{519B3E0D-DF3D-4DCE-9FC7-F87AA6FA70B9}">
      <dgm:prSet/>
      <dgm:spPr/>
      <dgm:t>
        <a:bodyPr/>
        <a:lstStyle/>
        <a:p>
          <a:endParaRPr lang="pl-PL"/>
        </a:p>
      </dgm:t>
    </dgm:pt>
    <dgm:pt modelId="{8294E6A2-38F8-41C3-944E-72598943312D}">
      <dgm:prSet/>
      <dgm:spPr/>
      <dgm:t>
        <a:bodyPr/>
        <a:lstStyle/>
        <a:p>
          <a:pPr rtl="0"/>
          <a:r>
            <a:rPr lang="pl-PL" b="1" smtClean="0"/>
            <a:t>Kanał</a:t>
          </a:r>
          <a:endParaRPr lang="pl-PL"/>
        </a:p>
      </dgm:t>
    </dgm:pt>
    <dgm:pt modelId="{F42D63A4-DA41-4C1C-A58C-149EDF12FAA0}" type="parTrans" cxnId="{83CE9CA5-C1FA-4A1B-ADD4-0C9B6767A7C9}">
      <dgm:prSet/>
      <dgm:spPr/>
      <dgm:t>
        <a:bodyPr/>
        <a:lstStyle/>
        <a:p>
          <a:endParaRPr lang="pl-PL"/>
        </a:p>
      </dgm:t>
    </dgm:pt>
    <dgm:pt modelId="{A32F3DD9-1F2B-45A4-BA4E-965D61718208}" type="sibTrans" cxnId="{83CE9CA5-C1FA-4A1B-ADD4-0C9B6767A7C9}">
      <dgm:prSet/>
      <dgm:spPr/>
      <dgm:t>
        <a:bodyPr/>
        <a:lstStyle/>
        <a:p>
          <a:endParaRPr lang="pl-PL"/>
        </a:p>
      </dgm:t>
    </dgm:pt>
    <dgm:pt modelId="{7CF5F401-48F2-4631-B747-C22AE1C169BB}">
      <dgm:prSet/>
      <dgm:spPr/>
      <dgm:t>
        <a:bodyPr/>
        <a:lstStyle/>
        <a:p>
          <a:pPr rtl="0"/>
          <a:r>
            <a:rPr lang="pl-PL" b="1" smtClean="0"/>
            <a:t>Kick</a:t>
          </a:r>
          <a:endParaRPr lang="pl-PL"/>
        </a:p>
      </dgm:t>
    </dgm:pt>
    <dgm:pt modelId="{3B12D517-917F-4D13-A480-691BE545AA25}" type="parTrans" cxnId="{A502500A-C09F-421A-9E5C-E6C1F8B1CB64}">
      <dgm:prSet/>
      <dgm:spPr/>
      <dgm:t>
        <a:bodyPr/>
        <a:lstStyle/>
        <a:p>
          <a:endParaRPr lang="pl-PL"/>
        </a:p>
      </dgm:t>
    </dgm:pt>
    <dgm:pt modelId="{6A1C2D8C-418B-4F12-A50C-94C8859B328F}" type="sibTrans" cxnId="{A502500A-C09F-421A-9E5C-E6C1F8B1CB64}">
      <dgm:prSet/>
      <dgm:spPr/>
      <dgm:t>
        <a:bodyPr/>
        <a:lstStyle/>
        <a:p>
          <a:endParaRPr lang="pl-PL"/>
        </a:p>
      </dgm:t>
    </dgm:pt>
    <dgm:pt modelId="{BA758AB9-BAC3-4DB3-9619-0F9BA39783C4}">
      <dgm:prSet/>
      <dgm:spPr/>
      <dgm:t>
        <a:bodyPr/>
        <a:lstStyle/>
        <a:p>
          <a:pPr rtl="0"/>
          <a:r>
            <a:rPr lang="pl-PL" b="1" smtClean="0"/>
            <a:t>Log</a:t>
          </a:r>
          <a:endParaRPr lang="pl-PL"/>
        </a:p>
      </dgm:t>
    </dgm:pt>
    <dgm:pt modelId="{B5558008-7922-4CC0-8597-9D51976F2DD1}" type="parTrans" cxnId="{DA79CE8E-4BF6-44D1-AA5F-B91851EC2DB9}">
      <dgm:prSet/>
      <dgm:spPr/>
      <dgm:t>
        <a:bodyPr/>
        <a:lstStyle/>
        <a:p>
          <a:endParaRPr lang="pl-PL"/>
        </a:p>
      </dgm:t>
    </dgm:pt>
    <dgm:pt modelId="{A3D0154C-4FCD-432B-9287-C85BED3D4F97}" type="sibTrans" cxnId="{DA79CE8E-4BF6-44D1-AA5F-B91851EC2DB9}">
      <dgm:prSet/>
      <dgm:spPr/>
      <dgm:t>
        <a:bodyPr/>
        <a:lstStyle/>
        <a:p>
          <a:endParaRPr lang="pl-PL"/>
        </a:p>
      </dgm:t>
    </dgm:pt>
    <dgm:pt modelId="{114CF20E-B820-4C8F-9F35-454D291F62EE}">
      <dgm:prSet/>
      <dgm:spPr/>
      <dgm:t>
        <a:bodyPr/>
        <a:lstStyle/>
        <a:p>
          <a:pPr rtl="0"/>
          <a:r>
            <a:rPr lang="pl-PL" b="1" smtClean="0"/>
            <a:t>mesg, msg</a:t>
          </a:r>
          <a:endParaRPr lang="pl-PL"/>
        </a:p>
      </dgm:t>
    </dgm:pt>
    <dgm:pt modelId="{7C7DA6AD-AE6B-49A2-A15A-D2903458257C}" type="parTrans" cxnId="{F15E45EC-AC8C-40EA-95B7-AC6E7EC1C38D}">
      <dgm:prSet/>
      <dgm:spPr/>
      <dgm:t>
        <a:bodyPr/>
        <a:lstStyle/>
        <a:p>
          <a:endParaRPr lang="pl-PL"/>
        </a:p>
      </dgm:t>
    </dgm:pt>
    <dgm:pt modelId="{4CCEC7F0-54BB-492D-8A42-7DF8971A2070}" type="sibTrans" cxnId="{F15E45EC-AC8C-40EA-95B7-AC6E7EC1C38D}">
      <dgm:prSet/>
      <dgm:spPr/>
      <dgm:t>
        <a:bodyPr/>
        <a:lstStyle/>
        <a:p>
          <a:endParaRPr lang="pl-PL"/>
        </a:p>
      </dgm:t>
    </dgm:pt>
    <dgm:pt modelId="{4356FC5B-7660-4636-90E8-4931C62CF66D}">
      <dgm:prSet/>
      <dgm:spPr/>
      <dgm:t>
        <a:bodyPr/>
        <a:lstStyle/>
        <a:p>
          <a:pPr rtl="0"/>
          <a:r>
            <a:rPr lang="pl-PL" b="1" smtClean="0"/>
            <a:t>op, operator (chanop)</a:t>
          </a:r>
          <a:endParaRPr lang="pl-PL"/>
        </a:p>
      </dgm:t>
    </dgm:pt>
    <dgm:pt modelId="{0C8540FE-3D1D-4CDB-850C-F3758312CBC8}" type="parTrans" cxnId="{BEBEF145-8DE0-4B4B-AC2B-18A9AB829A2E}">
      <dgm:prSet/>
      <dgm:spPr/>
      <dgm:t>
        <a:bodyPr/>
        <a:lstStyle/>
        <a:p>
          <a:endParaRPr lang="pl-PL"/>
        </a:p>
      </dgm:t>
    </dgm:pt>
    <dgm:pt modelId="{51C3013B-6DED-4355-9C4A-014C6310305A}" type="sibTrans" cxnId="{BEBEF145-8DE0-4B4B-AC2B-18A9AB829A2E}">
      <dgm:prSet/>
      <dgm:spPr/>
      <dgm:t>
        <a:bodyPr/>
        <a:lstStyle/>
        <a:p>
          <a:endParaRPr lang="pl-PL"/>
        </a:p>
      </dgm:t>
    </dgm:pt>
    <dgm:pt modelId="{260B954C-8986-43B6-A05A-8045D5922701}">
      <dgm:prSet/>
      <dgm:spPr/>
      <dgm:t>
        <a:bodyPr/>
        <a:lstStyle/>
        <a:p>
          <a:pPr rtl="0"/>
          <a:r>
            <a:rPr lang="pl-PL" b="1" smtClean="0"/>
            <a:t>Split</a:t>
          </a:r>
          <a:endParaRPr lang="pl-PL"/>
        </a:p>
      </dgm:t>
    </dgm:pt>
    <dgm:pt modelId="{A1535223-43E6-49C1-BFBE-AB67124D2AF2}" type="parTrans" cxnId="{93706281-628E-4B33-A500-BBF02645FD5D}">
      <dgm:prSet/>
      <dgm:spPr/>
      <dgm:t>
        <a:bodyPr/>
        <a:lstStyle/>
        <a:p>
          <a:endParaRPr lang="pl-PL"/>
        </a:p>
      </dgm:t>
    </dgm:pt>
    <dgm:pt modelId="{5AE28308-AAEA-44D2-89D7-BA3086005F89}" type="sibTrans" cxnId="{93706281-628E-4B33-A500-BBF02645FD5D}">
      <dgm:prSet/>
      <dgm:spPr/>
      <dgm:t>
        <a:bodyPr/>
        <a:lstStyle/>
        <a:p>
          <a:endParaRPr lang="pl-PL"/>
        </a:p>
      </dgm:t>
    </dgm:pt>
    <dgm:pt modelId="{362CFCC2-9275-4969-A5FB-69AC5BFF394D}">
      <dgm:prSet/>
      <dgm:spPr/>
      <dgm:t>
        <a:bodyPr/>
        <a:lstStyle/>
        <a:p>
          <a:pPr rtl="0"/>
          <a:r>
            <a:rPr lang="pl-PL" b="1" smtClean="0"/>
            <a:t>UID, Unique ID</a:t>
          </a:r>
          <a:endParaRPr lang="pl-PL"/>
        </a:p>
      </dgm:t>
    </dgm:pt>
    <dgm:pt modelId="{5D8D9FFF-8BB5-40B1-B6D8-3B6EC1A46676}" type="parTrans" cxnId="{8522AF08-2F1A-4674-B1E4-19322F80386C}">
      <dgm:prSet/>
      <dgm:spPr/>
      <dgm:t>
        <a:bodyPr/>
        <a:lstStyle/>
        <a:p>
          <a:endParaRPr lang="pl-PL"/>
        </a:p>
      </dgm:t>
    </dgm:pt>
    <dgm:pt modelId="{B554EE7F-CC4D-411A-AF82-4A6B63344000}" type="sibTrans" cxnId="{8522AF08-2F1A-4674-B1E4-19322F80386C}">
      <dgm:prSet/>
      <dgm:spPr/>
      <dgm:t>
        <a:bodyPr/>
        <a:lstStyle/>
        <a:p>
          <a:endParaRPr lang="pl-PL"/>
        </a:p>
      </dgm:t>
    </dgm:pt>
    <dgm:pt modelId="{FB585DCF-21A5-4BE9-8AB7-783B63BB12AB}" type="pres">
      <dgm:prSet presAssocID="{4EE67FA2-1901-4E4C-8B0F-523F59F3D21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FF8D785F-C15B-4E6B-AB70-86F29561C4F2}" type="pres">
      <dgm:prSet presAssocID="{180616F1-549B-4B30-AB33-EA78DB3B06E5}" presName="linNode" presStyleCnt="0"/>
      <dgm:spPr/>
    </dgm:pt>
    <dgm:pt modelId="{49C8D176-D489-415B-A0F2-5D3F8A65C25B}" type="pres">
      <dgm:prSet presAssocID="{180616F1-549B-4B30-AB33-EA78DB3B06E5}" presName="parentText" presStyleLbl="node1" presStyleIdx="0" presStyleCnt="1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5A18D53-8E38-4C08-8B1F-E71BDCF741C9}" type="pres">
      <dgm:prSet presAssocID="{A68B6D11-F78A-45A8-A4B4-1B700B3C3474}" presName="sp" presStyleCnt="0"/>
      <dgm:spPr/>
    </dgm:pt>
    <dgm:pt modelId="{3D5ED69D-C73F-4414-B559-AC1B0144AF5F}" type="pres">
      <dgm:prSet presAssocID="{AC330292-96D5-403B-9344-582DB92264D5}" presName="linNode" presStyleCnt="0"/>
      <dgm:spPr/>
    </dgm:pt>
    <dgm:pt modelId="{77976936-E6A3-43E2-AB65-840AC6C65C83}" type="pres">
      <dgm:prSet presAssocID="{AC330292-96D5-403B-9344-582DB92264D5}" presName="parentText" presStyleLbl="node1" presStyleIdx="1" presStyleCnt="1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FB5FACF-A969-4258-852B-8DB3916F4A8C}" type="pres">
      <dgm:prSet presAssocID="{1F2392B0-70DF-4278-8B22-1AFB7FC738AA}" presName="sp" presStyleCnt="0"/>
      <dgm:spPr/>
    </dgm:pt>
    <dgm:pt modelId="{3B9452AC-9FA3-43FE-9021-4E6B6C4675A4}" type="pres">
      <dgm:prSet presAssocID="{11A24239-8092-4FDF-B5E9-13EC1ADEE60C}" presName="linNode" presStyleCnt="0"/>
      <dgm:spPr/>
    </dgm:pt>
    <dgm:pt modelId="{C301BF96-014B-4865-8973-07FF8DF54196}" type="pres">
      <dgm:prSet presAssocID="{11A24239-8092-4FDF-B5E9-13EC1ADEE60C}" presName="parentText" presStyleLbl="node1" presStyleIdx="2" presStyleCnt="1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484CB72-4E76-4850-9E1F-EB79C5B4B4C0}" type="pres">
      <dgm:prSet presAssocID="{4171C5A5-DE01-402B-A112-8035B331ACF6}" presName="sp" presStyleCnt="0"/>
      <dgm:spPr/>
    </dgm:pt>
    <dgm:pt modelId="{0FD436EB-D1AA-41AC-9D3C-5821955A1E71}" type="pres">
      <dgm:prSet presAssocID="{997C1AC6-CD94-4DB8-9F20-F6C5C94B40A7}" presName="linNode" presStyleCnt="0"/>
      <dgm:spPr/>
    </dgm:pt>
    <dgm:pt modelId="{CF8602A9-0026-44AD-826A-C7951475BB8B}" type="pres">
      <dgm:prSet presAssocID="{997C1AC6-CD94-4DB8-9F20-F6C5C94B40A7}" presName="parentText" presStyleLbl="node1" presStyleIdx="3" presStyleCnt="1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1E8382F-D381-4AF0-99D4-31CFAC7AE957}" type="pres">
      <dgm:prSet presAssocID="{70DE67C6-1DCE-4381-BA76-BACF84FA0627}" presName="sp" presStyleCnt="0"/>
      <dgm:spPr/>
    </dgm:pt>
    <dgm:pt modelId="{1CBDB6C6-D2B8-4C1F-BFB4-BCF9055824E1}" type="pres">
      <dgm:prSet presAssocID="{B6739909-CF6C-473B-B485-82322C89BB49}" presName="linNode" presStyleCnt="0"/>
      <dgm:spPr/>
    </dgm:pt>
    <dgm:pt modelId="{C9D5189F-FC71-42E6-ADC5-398909DFE4FF}" type="pres">
      <dgm:prSet presAssocID="{B6739909-CF6C-473B-B485-82322C89BB49}" presName="parentText" presStyleLbl="node1" presStyleIdx="4" presStyleCnt="1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BCEA314-FFBF-4832-A6F7-F393947AB7D4}" type="pres">
      <dgm:prSet presAssocID="{4F37F3CB-4B6E-4364-BF52-0100B1BCA362}" presName="sp" presStyleCnt="0"/>
      <dgm:spPr/>
    </dgm:pt>
    <dgm:pt modelId="{64AFDBEA-4E3B-47AA-9E41-7C71EE2DBFAB}" type="pres">
      <dgm:prSet presAssocID="{2F71F494-E401-4744-A98D-9032F216E00D}" presName="linNode" presStyleCnt="0"/>
      <dgm:spPr/>
    </dgm:pt>
    <dgm:pt modelId="{2819EA87-34DE-462F-98AA-369394F43FDB}" type="pres">
      <dgm:prSet presAssocID="{2F71F494-E401-4744-A98D-9032F216E00D}" presName="parentText" presStyleLbl="node1" presStyleIdx="5" presStyleCnt="1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D9521CC-83BD-4BCD-B1BE-B3C3F913D1E5}" type="pres">
      <dgm:prSet presAssocID="{BB503BED-D923-4231-B9C0-9C0EA8F503DA}" presName="sp" presStyleCnt="0"/>
      <dgm:spPr/>
    </dgm:pt>
    <dgm:pt modelId="{E479DDA9-8596-4DE3-84FA-8C6ED9E4D0AC}" type="pres">
      <dgm:prSet presAssocID="{8294E6A2-38F8-41C3-944E-72598943312D}" presName="linNode" presStyleCnt="0"/>
      <dgm:spPr/>
    </dgm:pt>
    <dgm:pt modelId="{4A3F0DB9-DA68-4310-B081-A6C3D83DCCD2}" type="pres">
      <dgm:prSet presAssocID="{8294E6A2-38F8-41C3-944E-72598943312D}" presName="parentText" presStyleLbl="node1" presStyleIdx="6" presStyleCnt="1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FE0AA0E-3ABA-4A96-B6FF-242C0D6710AF}" type="pres">
      <dgm:prSet presAssocID="{A32F3DD9-1F2B-45A4-BA4E-965D61718208}" presName="sp" presStyleCnt="0"/>
      <dgm:spPr/>
    </dgm:pt>
    <dgm:pt modelId="{D3AAF5A2-804A-4951-B626-0D14718BBEF2}" type="pres">
      <dgm:prSet presAssocID="{7CF5F401-48F2-4631-B747-C22AE1C169BB}" presName="linNode" presStyleCnt="0"/>
      <dgm:spPr/>
    </dgm:pt>
    <dgm:pt modelId="{4B50104F-853A-409A-80DE-CC1A25F24146}" type="pres">
      <dgm:prSet presAssocID="{7CF5F401-48F2-4631-B747-C22AE1C169BB}" presName="parentText" presStyleLbl="node1" presStyleIdx="7" presStyleCnt="1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B3E5BBD-6055-41CE-A757-563A8E4B5869}" type="pres">
      <dgm:prSet presAssocID="{6A1C2D8C-418B-4F12-A50C-94C8859B328F}" presName="sp" presStyleCnt="0"/>
      <dgm:spPr/>
    </dgm:pt>
    <dgm:pt modelId="{3A4194C4-2EB1-4B06-9261-F45DB4DE7FF1}" type="pres">
      <dgm:prSet presAssocID="{BA758AB9-BAC3-4DB3-9619-0F9BA39783C4}" presName="linNode" presStyleCnt="0"/>
      <dgm:spPr/>
    </dgm:pt>
    <dgm:pt modelId="{7EE70692-82F7-4518-838B-8D3A4EC57876}" type="pres">
      <dgm:prSet presAssocID="{BA758AB9-BAC3-4DB3-9619-0F9BA39783C4}" presName="parentText" presStyleLbl="node1" presStyleIdx="8" presStyleCnt="1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F9920C4-4475-4DEE-8CC9-A73F4ADE6DA6}" type="pres">
      <dgm:prSet presAssocID="{A3D0154C-4FCD-432B-9287-C85BED3D4F97}" presName="sp" presStyleCnt="0"/>
      <dgm:spPr/>
    </dgm:pt>
    <dgm:pt modelId="{FCEBB728-B00A-4C0E-8AEC-41AA671197F2}" type="pres">
      <dgm:prSet presAssocID="{114CF20E-B820-4C8F-9F35-454D291F62EE}" presName="linNode" presStyleCnt="0"/>
      <dgm:spPr/>
    </dgm:pt>
    <dgm:pt modelId="{9A390294-408E-4861-8DCB-67108DEE1AD2}" type="pres">
      <dgm:prSet presAssocID="{114CF20E-B820-4C8F-9F35-454D291F62EE}" presName="parentText" presStyleLbl="node1" presStyleIdx="9" presStyleCnt="1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F6A087F-B8B5-4335-A70B-E8C3097D4B1C}" type="pres">
      <dgm:prSet presAssocID="{4CCEC7F0-54BB-492D-8A42-7DF8971A2070}" presName="sp" presStyleCnt="0"/>
      <dgm:spPr/>
    </dgm:pt>
    <dgm:pt modelId="{2C8B2A5C-38BA-468E-84F2-FFB93637FCCB}" type="pres">
      <dgm:prSet presAssocID="{4356FC5B-7660-4636-90E8-4931C62CF66D}" presName="linNode" presStyleCnt="0"/>
      <dgm:spPr/>
    </dgm:pt>
    <dgm:pt modelId="{DF2DEE81-0B58-4FED-B4B3-E1CECCCEEBEB}" type="pres">
      <dgm:prSet presAssocID="{4356FC5B-7660-4636-90E8-4931C62CF66D}" presName="parentText" presStyleLbl="node1" presStyleIdx="10" presStyleCnt="1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5858727-B325-4922-B9C8-04879B9645FF}" type="pres">
      <dgm:prSet presAssocID="{51C3013B-6DED-4355-9C4A-014C6310305A}" presName="sp" presStyleCnt="0"/>
      <dgm:spPr/>
    </dgm:pt>
    <dgm:pt modelId="{CBBE95CD-0AE0-4C67-A5AE-CEE4D88B502B}" type="pres">
      <dgm:prSet presAssocID="{260B954C-8986-43B6-A05A-8045D5922701}" presName="linNode" presStyleCnt="0"/>
      <dgm:spPr/>
    </dgm:pt>
    <dgm:pt modelId="{92522422-0AB0-4FA8-A01A-065126B56D9E}" type="pres">
      <dgm:prSet presAssocID="{260B954C-8986-43B6-A05A-8045D5922701}" presName="parentText" presStyleLbl="node1" presStyleIdx="11" presStyleCnt="1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8F82E66-6A69-44D9-8668-4821EE02BEA8}" type="pres">
      <dgm:prSet presAssocID="{5AE28308-AAEA-44D2-89D7-BA3086005F89}" presName="sp" presStyleCnt="0"/>
      <dgm:spPr/>
    </dgm:pt>
    <dgm:pt modelId="{DE313B08-13AC-4591-AA28-010C1AE91A3D}" type="pres">
      <dgm:prSet presAssocID="{362CFCC2-9275-4969-A5FB-69AC5BFF394D}" presName="linNode" presStyleCnt="0"/>
      <dgm:spPr/>
    </dgm:pt>
    <dgm:pt modelId="{73F269A3-DB55-4CD9-A9DA-FD0D18741279}" type="pres">
      <dgm:prSet presAssocID="{362CFCC2-9275-4969-A5FB-69AC5BFF394D}" presName="parentText" presStyleLbl="node1" presStyleIdx="12" presStyleCnt="1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839F4832-A7D8-43EA-963C-253BAE3EE3E1}" type="presOf" srcId="{260B954C-8986-43B6-A05A-8045D5922701}" destId="{92522422-0AB0-4FA8-A01A-065126B56D9E}" srcOrd="0" destOrd="0" presId="urn:microsoft.com/office/officeart/2005/8/layout/vList5"/>
    <dgm:cxn modelId="{24115B80-DFDE-4463-848B-D0A61F372EB1}" type="presOf" srcId="{BA758AB9-BAC3-4DB3-9619-0F9BA39783C4}" destId="{7EE70692-82F7-4518-838B-8D3A4EC57876}" srcOrd="0" destOrd="0" presId="urn:microsoft.com/office/officeart/2005/8/layout/vList5"/>
    <dgm:cxn modelId="{AF08076B-386B-4790-B6C1-C61E786E2C51}" srcId="{4EE67FA2-1901-4E4C-8B0F-523F59F3D218}" destId="{180616F1-549B-4B30-AB33-EA78DB3B06E5}" srcOrd="0" destOrd="0" parTransId="{8D99305E-8B22-4533-9D52-465FFFB3CAF0}" sibTransId="{A68B6D11-F78A-45A8-A4B4-1B700B3C3474}"/>
    <dgm:cxn modelId="{B6FF8DE5-E79A-4B44-8412-A88E1DA67410}" type="presOf" srcId="{362CFCC2-9275-4969-A5FB-69AC5BFF394D}" destId="{73F269A3-DB55-4CD9-A9DA-FD0D18741279}" srcOrd="0" destOrd="0" presId="urn:microsoft.com/office/officeart/2005/8/layout/vList5"/>
    <dgm:cxn modelId="{BEBEF145-8DE0-4B4B-AC2B-18A9AB829A2E}" srcId="{4EE67FA2-1901-4E4C-8B0F-523F59F3D218}" destId="{4356FC5B-7660-4636-90E8-4931C62CF66D}" srcOrd="10" destOrd="0" parTransId="{0C8540FE-3D1D-4CDB-850C-F3758312CBC8}" sibTransId="{51C3013B-6DED-4355-9C4A-014C6310305A}"/>
    <dgm:cxn modelId="{8522AF08-2F1A-4674-B1E4-19322F80386C}" srcId="{4EE67FA2-1901-4E4C-8B0F-523F59F3D218}" destId="{362CFCC2-9275-4969-A5FB-69AC5BFF394D}" srcOrd="12" destOrd="0" parTransId="{5D8D9FFF-8BB5-40B1-B6D8-3B6EC1A46676}" sibTransId="{B554EE7F-CC4D-411A-AF82-4A6B63344000}"/>
    <dgm:cxn modelId="{D7014B97-79F2-430C-AC9A-3336C5E14DCB}" type="presOf" srcId="{180616F1-549B-4B30-AB33-EA78DB3B06E5}" destId="{49C8D176-D489-415B-A0F2-5D3F8A65C25B}" srcOrd="0" destOrd="0" presId="urn:microsoft.com/office/officeart/2005/8/layout/vList5"/>
    <dgm:cxn modelId="{AD2E754F-6F3F-43EB-A144-965D67965BE1}" type="presOf" srcId="{7CF5F401-48F2-4631-B747-C22AE1C169BB}" destId="{4B50104F-853A-409A-80DE-CC1A25F24146}" srcOrd="0" destOrd="0" presId="urn:microsoft.com/office/officeart/2005/8/layout/vList5"/>
    <dgm:cxn modelId="{98944859-3745-4068-A0B2-1A69A77A90DE}" type="presOf" srcId="{11A24239-8092-4FDF-B5E9-13EC1ADEE60C}" destId="{C301BF96-014B-4865-8973-07FF8DF54196}" srcOrd="0" destOrd="0" presId="urn:microsoft.com/office/officeart/2005/8/layout/vList5"/>
    <dgm:cxn modelId="{A0AE437F-3B96-4210-B539-11C9DE4DF532}" type="presOf" srcId="{4EE67FA2-1901-4E4C-8B0F-523F59F3D218}" destId="{FB585DCF-21A5-4BE9-8AB7-783B63BB12AB}" srcOrd="0" destOrd="0" presId="urn:microsoft.com/office/officeart/2005/8/layout/vList5"/>
    <dgm:cxn modelId="{519B3E0D-DF3D-4DCE-9FC7-F87AA6FA70B9}" srcId="{4EE67FA2-1901-4E4C-8B0F-523F59F3D218}" destId="{2F71F494-E401-4744-A98D-9032F216E00D}" srcOrd="5" destOrd="0" parTransId="{639836CE-721F-49CF-8807-5680E2DACC58}" sibTransId="{BB503BED-D923-4231-B9C0-9C0EA8F503DA}"/>
    <dgm:cxn modelId="{A502500A-C09F-421A-9E5C-E6C1F8B1CB64}" srcId="{4EE67FA2-1901-4E4C-8B0F-523F59F3D218}" destId="{7CF5F401-48F2-4631-B747-C22AE1C169BB}" srcOrd="7" destOrd="0" parTransId="{3B12D517-917F-4D13-A480-691BE545AA25}" sibTransId="{6A1C2D8C-418B-4F12-A50C-94C8859B328F}"/>
    <dgm:cxn modelId="{83CE9CA5-C1FA-4A1B-ADD4-0C9B6767A7C9}" srcId="{4EE67FA2-1901-4E4C-8B0F-523F59F3D218}" destId="{8294E6A2-38F8-41C3-944E-72598943312D}" srcOrd="6" destOrd="0" parTransId="{F42D63A4-DA41-4C1C-A58C-149EDF12FAA0}" sibTransId="{A32F3DD9-1F2B-45A4-BA4E-965D61718208}"/>
    <dgm:cxn modelId="{774E2601-F2D2-42BC-9AFB-00F0B1E88DAC}" srcId="{4EE67FA2-1901-4E4C-8B0F-523F59F3D218}" destId="{B6739909-CF6C-473B-B485-82322C89BB49}" srcOrd="4" destOrd="0" parTransId="{D5F887C7-DB98-4AF3-9226-31DE9AD23426}" sibTransId="{4F37F3CB-4B6E-4364-BF52-0100B1BCA362}"/>
    <dgm:cxn modelId="{05DBECEF-0CCC-45E4-8D0C-1EEB370FDBA0}" type="presOf" srcId="{997C1AC6-CD94-4DB8-9F20-F6C5C94B40A7}" destId="{CF8602A9-0026-44AD-826A-C7951475BB8B}" srcOrd="0" destOrd="0" presId="urn:microsoft.com/office/officeart/2005/8/layout/vList5"/>
    <dgm:cxn modelId="{59439422-D695-4EE5-8A2F-4C2073F28A36}" srcId="{4EE67FA2-1901-4E4C-8B0F-523F59F3D218}" destId="{997C1AC6-CD94-4DB8-9F20-F6C5C94B40A7}" srcOrd="3" destOrd="0" parTransId="{F9692F4A-3C1D-4FCE-AD75-878903D07A55}" sibTransId="{70DE67C6-1DCE-4381-BA76-BACF84FA0627}"/>
    <dgm:cxn modelId="{2BE368D5-31F2-4616-ADB7-CC415EF637D1}" type="presOf" srcId="{AC330292-96D5-403B-9344-582DB92264D5}" destId="{77976936-E6A3-43E2-AB65-840AC6C65C83}" srcOrd="0" destOrd="0" presId="urn:microsoft.com/office/officeart/2005/8/layout/vList5"/>
    <dgm:cxn modelId="{3138A563-7827-4413-A1C8-8FC53FAC2650}" type="presOf" srcId="{B6739909-CF6C-473B-B485-82322C89BB49}" destId="{C9D5189F-FC71-42E6-ADC5-398909DFE4FF}" srcOrd="0" destOrd="0" presId="urn:microsoft.com/office/officeart/2005/8/layout/vList5"/>
    <dgm:cxn modelId="{25A8C8A3-0607-4474-9EC1-5FE514B9B5A2}" type="presOf" srcId="{8294E6A2-38F8-41C3-944E-72598943312D}" destId="{4A3F0DB9-DA68-4310-B081-A6C3D83DCCD2}" srcOrd="0" destOrd="0" presId="urn:microsoft.com/office/officeart/2005/8/layout/vList5"/>
    <dgm:cxn modelId="{E9666000-2762-4A5C-B4EB-804E3AC1520B}" srcId="{4EE67FA2-1901-4E4C-8B0F-523F59F3D218}" destId="{AC330292-96D5-403B-9344-582DB92264D5}" srcOrd="1" destOrd="0" parTransId="{49D52486-A0F0-423F-8A0E-20ACAC1FF859}" sibTransId="{1F2392B0-70DF-4278-8B22-1AFB7FC738AA}"/>
    <dgm:cxn modelId="{31355C39-B2B2-439D-A3BE-6217E6616894}" srcId="{4EE67FA2-1901-4E4C-8B0F-523F59F3D218}" destId="{11A24239-8092-4FDF-B5E9-13EC1ADEE60C}" srcOrd="2" destOrd="0" parTransId="{C8EAC0F3-9A3D-4BA3-A690-1ED92E618B53}" sibTransId="{4171C5A5-DE01-402B-A112-8035B331ACF6}"/>
    <dgm:cxn modelId="{1D119556-D4AE-4567-9BC2-20BF86CEE80C}" type="presOf" srcId="{4356FC5B-7660-4636-90E8-4931C62CF66D}" destId="{DF2DEE81-0B58-4FED-B4B3-E1CECCCEEBEB}" srcOrd="0" destOrd="0" presId="urn:microsoft.com/office/officeart/2005/8/layout/vList5"/>
    <dgm:cxn modelId="{49E65A48-F81D-46BC-AB9B-28CBDE70CB5A}" type="presOf" srcId="{114CF20E-B820-4C8F-9F35-454D291F62EE}" destId="{9A390294-408E-4861-8DCB-67108DEE1AD2}" srcOrd="0" destOrd="0" presId="urn:microsoft.com/office/officeart/2005/8/layout/vList5"/>
    <dgm:cxn modelId="{90C4424A-F431-404D-B92F-DDA50F84AE00}" type="presOf" srcId="{2F71F494-E401-4744-A98D-9032F216E00D}" destId="{2819EA87-34DE-462F-98AA-369394F43FDB}" srcOrd="0" destOrd="0" presId="urn:microsoft.com/office/officeart/2005/8/layout/vList5"/>
    <dgm:cxn modelId="{F15E45EC-AC8C-40EA-95B7-AC6E7EC1C38D}" srcId="{4EE67FA2-1901-4E4C-8B0F-523F59F3D218}" destId="{114CF20E-B820-4C8F-9F35-454D291F62EE}" srcOrd="9" destOrd="0" parTransId="{7C7DA6AD-AE6B-49A2-A15A-D2903458257C}" sibTransId="{4CCEC7F0-54BB-492D-8A42-7DF8971A2070}"/>
    <dgm:cxn modelId="{DA79CE8E-4BF6-44D1-AA5F-B91851EC2DB9}" srcId="{4EE67FA2-1901-4E4C-8B0F-523F59F3D218}" destId="{BA758AB9-BAC3-4DB3-9619-0F9BA39783C4}" srcOrd="8" destOrd="0" parTransId="{B5558008-7922-4CC0-8597-9D51976F2DD1}" sibTransId="{A3D0154C-4FCD-432B-9287-C85BED3D4F97}"/>
    <dgm:cxn modelId="{93706281-628E-4B33-A500-BBF02645FD5D}" srcId="{4EE67FA2-1901-4E4C-8B0F-523F59F3D218}" destId="{260B954C-8986-43B6-A05A-8045D5922701}" srcOrd="11" destOrd="0" parTransId="{A1535223-43E6-49C1-BFBE-AB67124D2AF2}" sibTransId="{5AE28308-AAEA-44D2-89D7-BA3086005F89}"/>
    <dgm:cxn modelId="{D3DFC7B2-1B29-40C1-8786-0D25CA801E7C}" type="presParOf" srcId="{FB585DCF-21A5-4BE9-8AB7-783B63BB12AB}" destId="{FF8D785F-C15B-4E6B-AB70-86F29561C4F2}" srcOrd="0" destOrd="0" presId="urn:microsoft.com/office/officeart/2005/8/layout/vList5"/>
    <dgm:cxn modelId="{143A08AB-0131-45F4-BB7B-6F2FC76AB59A}" type="presParOf" srcId="{FF8D785F-C15B-4E6B-AB70-86F29561C4F2}" destId="{49C8D176-D489-415B-A0F2-5D3F8A65C25B}" srcOrd="0" destOrd="0" presId="urn:microsoft.com/office/officeart/2005/8/layout/vList5"/>
    <dgm:cxn modelId="{D01391DF-6822-439A-8AC2-0BF589CD2EB4}" type="presParOf" srcId="{FB585DCF-21A5-4BE9-8AB7-783B63BB12AB}" destId="{E5A18D53-8E38-4C08-8B1F-E71BDCF741C9}" srcOrd="1" destOrd="0" presId="urn:microsoft.com/office/officeart/2005/8/layout/vList5"/>
    <dgm:cxn modelId="{DF0C3081-D616-462B-8415-5205F70DB3BB}" type="presParOf" srcId="{FB585DCF-21A5-4BE9-8AB7-783B63BB12AB}" destId="{3D5ED69D-C73F-4414-B559-AC1B0144AF5F}" srcOrd="2" destOrd="0" presId="urn:microsoft.com/office/officeart/2005/8/layout/vList5"/>
    <dgm:cxn modelId="{17BBED55-8634-4E07-8440-9CA2229FEEA8}" type="presParOf" srcId="{3D5ED69D-C73F-4414-B559-AC1B0144AF5F}" destId="{77976936-E6A3-43E2-AB65-840AC6C65C83}" srcOrd="0" destOrd="0" presId="urn:microsoft.com/office/officeart/2005/8/layout/vList5"/>
    <dgm:cxn modelId="{C6EFAB00-1A19-4D1C-AF8A-2B17C923834C}" type="presParOf" srcId="{FB585DCF-21A5-4BE9-8AB7-783B63BB12AB}" destId="{6FB5FACF-A969-4258-852B-8DB3916F4A8C}" srcOrd="3" destOrd="0" presId="urn:microsoft.com/office/officeart/2005/8/layout/vList5"/>
    <dgm:cxn modelId="{6B383D3B-C1EE-4FF8-92FE-1BF6990C231F}" type="presParOf" srcId="{FB585DCF-21A5-4BE9-8AB7-783B63BB12AB}" destId="{3B9452AC-9FA3-43FE-9021-4E6B6C4675A4}" srcOrd="4" destOrd="0" presId="urn:microsoft.com/office/officeart/2005/8/layout/vList5"/>
    <dgm:cxn modelId="{E4B5312D-AF3D-41F0-831B-E76A79374142}" type="presParOf" srcId="{3B9452AC-9FA3-43FE-9021-4E6B6C4675A4}" destId="{C301BF96-014B-4865-8973-07FF8DF54196}" srcOrd="0" destOrd="0" presId="urn:microsoft.com/office/officeart/2005/8/layout/vList5"/>
    <dgm:cxn modelId="{28A04C3B-4D78-4787-8C44-39584D51996B}" type="presParOf" srcId="{FB585DCF-21A5-4BE9-8AB7-783B63BB12AB}" destId="{B484CB72-4E76-4850-9E1F-EB79C5B4B4C0}" srcOrd="5" destOrd="0" presId="urn:microsoft.com/office/officeart/2005/8/layout/vList5"/>
    <dgm:cxn modelId="{210BEED7-19A8-4605-AEE2-C040117F877E}" type="presParOf" srcId="{FB585DCF-21A5-4BE9-8AB7-783B63BB12AB}" destId="{0FD436EB-D1AA-41AC-9D3C-5821955A1E71}" srcOrd="6" destOrd="0" presId="urn:microsoft.com/office/officeart/2005/8/layout/vList5"/>
    <dgm:cxn modelId="{449DC214-05FB-4A97-884B-AAFCDE559369}" type="presParOf" srcId="{0FD436EB-D1AA-41AC-9D3C-5821955A1E71}" destId="{CF8602A9-0026-44AD-826A-C7951475BB8B}" srcOrd="0" destOrd="0" presId="urn:microsoft.com/office/officeart/2005/8/layout/vList5"/>
    <dgm:cxn modelId="{45F6671E-76ED-4AB5-A3D4-E34E02416207}" type="presParOf" srcId="{FB585DCF-21A5-4BE9-8AB7-783B63BB12AB}" destId="{D1E8382F-D381-4AF0-99D4-31CFAC7AE957}" srcOrd="7" destOrd="0" presId="urn:microsoft.com/office/officeart/2005/8/layout/vList5"/>
    <dgm:cxn modelId="{7B06F8DF-3698-41AD-AD7A-AE2793211107}" type="presParOf" srcId="{FB585DCF-21A5-4BE9-8AB7-783B63BB12AB}" destId="{1CBDB6C6-D2B8-4C1F-BFB4-BCF9055824E1}" srcOrd="8" destOrd="0" presId="urn:microsoft.com/office/officeart/2005/8/layout/vList5"/>
    <dgm:cxn modelId="{CD2B4036-5309-4F22-A325-60FADBC3F833}" type="presParOf" srcId="{1CBDB6C6-D2B8-4C1F-BFB4-BCF9055824E1}" destId="{C9D5189F-FC71-42E6-ADC5-398909DFE4FF}" srcOrd="0" destOrd="0" presId="urn:microsoft.com/office/officeart/2005/8/layout/vList5"/>
    <dgm:cxn modelId="{026D306D-AB33-4B54-8536-0A065224630B}" type="presParOf" srcId="{FB585DCF-21A5-4BE9-8AB7-783B63BB12AB}" destId="{CBCEA314-FFBF-4832-A6F7-F393947AB7D4}" srcOrd="9" destOrd="0" presId="urn:microsoft.com/office/officeart/2005/8/layout/vList5"/>
    <dgm:cxn modelId="{CD09927D-9E03-4C2E-915F-69F4515A9B10}" type="presParOf" srcId="{FB585DCF-21A5-4BE9-8AB7-783B63BB12AB}" destId="{64AFDBEA-4E3B-47AA-9E41-7C71EE2DBFAB}" srcOrd="10" destOrd="0" presId="urn:microsoft.com/office/officeart/2005/8/layout/vList5"/>
    <dgm:cxn modelId="{B78F0F20-726F-4494-8951-3C3AA02A57B8}" type="presParOf" srcId="{64AFDBEA-4E3B-47AA-9E41-7C71EE2DBFAB}" destId="{2819EA87-34DE-462F-98AA-369394F43FDB}" srcOrd="0" destOrd="0" presId="urn:microsoft.com/office/officeart/2005/8/layout/vList5"/>
    <dgm:cxn modelId="{7B3451BA-A98F-4998-BF1A-850069C22E90}" type="presParOf" srcId="{FB585DCF-21A5-4BE9-8AB7-783B63BB12AB}" destId="{9D9521CC-83BD-4BCD-B1BE-B3C3F913D1E5}" srcOrd="11" destOrd="0" presId="urn:microsoft.com/office/officeart/2005/8/layout/vList5"/>
    <dgm:cxn modelId="{9B413564-6EE4-4217-A0FE-923FD9815F30}" type="presParOf" srcId="{FB585DCF-21A5-4BE9-8AB7-783B63BB12AB}" destId="{E479DDA9-8596-4DE3-84FA-8C6ED9E4D0AC}" srcOrd="12" destOrd="0" presId="urn:microsoft.com/office/officeart/2005/8/layout/vList5"/>
    <dgm:cxn modelId="{03449AF3-C87C-4552-BC49-B02B06D3E05A}" type="presParOf" srcId="{E479DDA9-8596-4DE3-84FA-8C6ED9E4D0AC}" destId="{4A3F0DB9-DA68-4310-B081-A6C3D83DCCD2}" srcOrd="0" destOrd="0" presId="urn:microsoft.com/office/officeart/2005/8/layout/vList5"/>
    <dgm:cxn modelId="{8E4416BC-F084-46E4-9F13-33AC2BF17B82}" type="presParOf" srcId="{FB585DCF-21A5-4BE9-8AB7-783B63BB12AB}" destId="{8FE0AA0E-3ABA-4A96-B6FF-242C0D6710AF}" srcOrd="13" destOrd="0" presId="urn:microsoft.com/office/officeart/2005/8/layout/vList5"/>
    <dgm:cxn modelId="{7DBAA31B-9424-426A-8FC5-8C7F7E670C9A}" type="presParOf" srcId="{FB585DCF-21A5-4BE9-8AB7-783B63BB12AB}" destId="{D3AAF5A2-804A-4951-B626-0D14718BBEF2}" srcOrd="14" destOrd="0" presId="urn:microsoft.com/office/officeart/2005/8/layout/vList5"/>
    <dgm:cxn modelId="{8F8DA18C-1415-4CFE-8ACE-CDB014A8428D}" type="presParOf" srcId="{D3AAF5A2-804A-4951-B626-0D14718BBEF2}" destId="{4B50104F-853A-409A-80DE-CC1A25F24146}" srcOrd="0" destOrd="0" presId="urn:microsoft.com/office/officeart/2005/8/layout/vList5"/>
    <dgm:cxn modelId="{2AD9547F-81F9-4D18-9928-23C862633E6B}" type="presParOf" srcId="{FB585DCF-21A5-4BE9-8AB7-783B63BB12AB}" destId="{5B3E5BBD-6055-41CE-A757-563A8E4B5869}" srcOrd="15" destOrd="0" presId="urn:microsoft.com/office/officeart/2005/8/layout/vList5"/>
    <dgm:cxn modelId="{14D41192-8885-4934-9D8C-BBA3D89A5DE9}" type="presParOf" srcId="{FB585DCF-21A5-4BE9-8AB7-783B63BB12AB}" destId="{3A4194C4-2EB1-4B06-9261-F45DB4DE7FF1}" srcOrd="16" destOrd="0" presId="urn:microsoft.com/office/officeart/2005/8/layout/vList5"/>
    <dgm:cxn modelId="{A0CE62FC-97B3-4991-8C46-F7D51C3D4A8B}" type="presParOf" srcId="{3A4194C4-2EB1-4B06-9261-F45DB4DE7FF1}" destId="{7EE70692-82F7-4518-838B-8D3A4EC57876}" srcOrd="0" destOrd="0" presId="urn:microsoft.com/office/officeart/2005/8/layout/vList5"/>
    <dgm:cxn modelId="{7BD0E2F7-BE12-4498-B7AA-F2F0A1CAF69B}" type="presParOf" srcId="{FB585DCF-21A5-4BE9-8AB7-783B63BB12AB}" destId="{BF9920C4-4475-4DEE-8CC9-A73F4ADE6DA6}" srcOrd="17" destOrd="0" presId="urn:microsoft.com/office/officeart/2005/8/layout/vList5"/>
    <dgm:cxn modelId="{48F37AC5-0018-4018-8995-74488E35AB6F}" type="presParOf" srcId="{FB585DCF-21A5-4BE9-8AB7-783B63BB12AB}" destId="{FCEBB728-B00A-4C0E-8AEC-41AA671197F2}" srcOrd="18" destOrd="0" presId="urn:microsoft.com/office/officeart/2005/8/layout/vList5"/>
    <dgm:cxn modelId="{CD1CAC95-3D7D-413E-8A5C-D6520FFE6063}" type="presParOf" srcId="{FCEBB728-B00A-4C0E-8AEC-41AA671197F2}" destId="{9A390294-408E-4861-8DCB-67108DEE1AD2}" srcOrd="0" destOrd="0" presId="urn:microsoft.com/office/officeart/2005/8/layout/vList5"/>
    <dgm:cxn modelId="{4855B354-E854-435A-B2A7-ACE3D5AADFDB}" type="presParOf" srcId="{FB585DCF-21A5-4BE9-8AB7-783B63BB12AB}" destId="{CF6A087F-B8B5-4335-A70B-E8C3097D4B1C}" srcOrd="19" destOrd="0" presId="urn:microsoft.com/office/officeart/2005/8/layout/vList5"/>
    <dgm:cxn modelId="{044834A9-EEA9-4C21-AC8D-3036665154F1}" type="presParOf" srcId="{FB585DCF-21A5-4BE9-8AB7-783B63BB12AB}" destId="{2C8B2A5C-38BA-468E-84F2-FFB93637FCCB}" srcOrd="20" destOrd="0" presId="urn:microsoft.com/office/officeart/2005/8/layout/vList5"/>
    <dgm:cxn modelId="{40425202-D392-49AA-8606-92926E3477F7}" type="presParOf" srcId="{2C8B2A5C-38BA-468E-84F2-FFB93637FCCB}" destId="{DF2DEE81-0B58-4FED-B4B3-E1CECCCEEBEB}" srcOrd="0" destOrd="0" presId="urn:microsoft.com/office/officeart/2005/8/layout/vList5"/>
    <dgm:cxn modelId="{CB8430A6-4BAF-43D7-99C5-D11E460ED269}" type="presParOf" srcId="{FB585DCF-21A5-4BE9-8AB7-783B63BB12AB}" destId="{35858727-B325-4922-B9C8-04879B9645FF}" srcOrd="21" destOrd="0" presId="urn:microsoft.com/office/officeart/2005/8/layout/vList5"/>
    <dgm:cxn modelId="{6B96676B-683A-4110-A666-844CD495FD3B}" type="presParOf" srcId="{FB585DCF-21A5-4BE9-8AB7-783B63BB12AB}" destId="{CBBE95CD-0AE0-4C67-A5AE-CEE4D88B502B}" srcOrd="22" destOrd="0" presId="urn:microsoft.com/office/officeart/2005/8/layout/vList5"/>
    <dgm:cxn modelId="{6CA0EDA1-EEB2-4F7B-BB3E-4C48DA5DB415}" type="presParOf" srcId="{CBBE95CD-0AE0-4C67-A5AE-CEE4D88B502B}" destId="{92522422-0AB0-4FA8-A01A-065126B56D9E}" srcOrd="0" destOrd="0" presId="urn:microsoft.com/office/officeart/2005/8/layout/vList5"/>
    <dgm:cxn modelId="{DE601A16-A349-40E5-8D59-A2704AAF5161}" type="presParOf" srcId="{FB585DCF-21A5-4BE9-8AB7-783B63BB12AB}" destId="{98F82E66-6A69-44D9-8668-4821EE02BEA8}" srcOrd="23" destOrd="0" presId="urn:microsoft.com/office/officeart/2005/8/layout/vList5"/>
    <dgm:cxn modelId="{0A7F12A1-912F-4842-BAD8-A41941FE0C3C}" type="presParOf" srcId="{FB585DCF-21A5-4BE9-8AB7-783B63BB12AB}" destId="{DE313B08-13AC-4591-AA28-010C1AE91A3D}" srcOrd="24" destOrd="0" presId="urn:microsoft.com/office/officeart/2005/8/layout/vList5"/>
    <dgm:cxn modelId="{7645A4CD-249D-4DC5-9F3E-C6B52E92FBD5}" type="presParOf" srcId="{DE313B08-13AC-4591-AA28-010C1AE91A3D}" destId="{73F269A3-DB55-4CD9-A9DA-FD0D18741279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E77DFB8-C52D-4B64-8DCC-656D2B3A209C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pl-PL"/>
        </a:p>
      </dgm:t>
    </dgm:pt>
    <dgm:pt modelId="{8A1E1930-6033-41EF-87CE-C0B3D234B7B0}">
      <dgm:prSet/>
      <dgm:spPr/>
      <dgm:t>
        <a:bodyPr/>
        <a:lstStyle/>
        <a:p>
          <a:pPr algn="ctr" rtl="0"/>
          <a:r>
            <a:rPr lang="pl-PL" b="0" dirty="0" smtClean="0"/>
            <a:t>Komendy w klientach IRC najczęściej poprzedza się znakiem "/„</a:t>
          </a:r>
          <a:endParaRPr lang="pl-PL" dirty="0"/>
        </a:p>
      </dgm:t>
    </dgm:pt>
    <dgm:pt modelId="{5985D0E1-99C0-42DC-992A-9139C684CA15}" type="parTrans" cxnId="{00A325E5-761E-4D19-A967-4C59A63252A4}">
      <dgm:prSet/>
      <dgm:spPr/>
      <dgm:t>
        <a:bodyPr/>
        <a:lstStyle/>
        <a:p>
          <a:endParaRPr lang="pl-PL"/>
        </a:p>
      </dgm:t>
    </dgm:pt>
    <dgm:pt modelId="{BF2ED7BF-9A80-4FB9-9363-6BEB52EA0170}" type="sibTrans" cxnId="{00A325E5-761E-4D19-A967-4C59A63252A4}">
      <dgm:prSet/>
      <dgm:spPr/>
      <dgm:t>
        <a:bodyPr/>
        <a:lstStyle/>
        <a:p>
          <a:endParaRPr lang="pl-PL"/>
        </a:p>
      </dgm:t>
    </dgm:pt>
    <dgm:pt modelId="{5CC4AC43-8396-496A-B10C-D3369D5D67FA}">
      <dgm:prSet/>
      <dgm:spPr/>
      <dgm:t>
        <a:bodyPr/>
        <a:lstStyle/>
        <a:p>
          <a:pPr rtl="0"/>
          <a:r>
            <a:rPr lang="pl-PL" b="1" smtClean="0"/>
            <a:t>/HELP</a:t>
          </a:r>
          <a:r>
            <a:rPr lang="pl-PL" b="0" smtClean="0"/>
            <a:t> , aby sprawdzić pomoc</a:t>
          </a:r>
          <a:endParaRPr lang="pl-PL"/>
        </a:p>
      </dgm:t>
    </dgm:pt>
    <dgm:pt modelId="{B5CF9F67-82E3-469C-9BBA-9B2B2CC00528}" type="parTrans" cxnId="{FEE34129-7D60-402E-B38B-DE16143E9778}">
      <dgm:prSet/>
      <dgm:spPr/>
      <dgm:t>
        <a:bodyPr/>
        <a:lstStyle/>
        <a:p>
          <a:endParaRPr lang="pl-PL"/>
        </a:p>
      </dgm:t>
    </dgm:pt>
    <dgm:pt modelId="{A3A33232-FE8B-4BF6-B65B-C9608FF4AA45}" type="sibTrans" cxnId="{FEE34129-7D60-402E-B38B-DE16143E9778}">
      <dgm:prSet/>
      <dgm:spPr/>
      <dgm:t>
        <a:bodyPr/>
        <a:lstStyle/>
        <a:p>
          <a:endParaRPr lang="pl-PL"/>
        </a:p>
      </dgm:t>
    </dgm:pt>
    <dgm:pt modelId="{3B750926-C2D6-4494-A681-A00377316A4E}">
      <dgm:prSet/>
      <dgm:spPr/>
      <dgm:t>
        <a:bodyPr/>
        <a:lstStyle/>
        <a:p>
          <a:pPr rtl="0"/>
          <a:r>
            <a:rPr lang="pl-PL" b="1" smtClean="0"/>
            <a:t>/JOIN kanał</a:t>
          </a:r>
          <a:r>
            <a:rPr lang="pl-PL" b="0" smtClean="0"/>
            <a:t>, aby założyć kanał lub na istniejący kanał wejść </a:t>
          </a:r>
          <a:endParaRPr lang="pl-PL"/>
        </a:p>
      </dgm:t>
    </dgm:pt>
    <dgm:pt modelId="{9D0D2520-77E0-46AC-8341-8DAD938853B0}" type="parTrans" cxnId="{82881748-D1E1-4755-AD65-8CA61EBD6641}">
      <dgm:prSet/>
      <dgm:spPr/>
      <dgm:t>
        <a:bodyPr/>
        <a:lstStyle/>
        <a:p>
          <a:endParaRPr lang="pl-PL"/>
        </a:p>
      </dgm:t>
    </dgm:pt>
    <dgm:pt modelId="{771FEE78-2F1A-4B98-A327-20085744CA2F}" type="sibTrans" cxnId="{82881748-D1E1-4755-AD65-8CA61EBD6641}">
      <dgm:prSet/>
      <dgm:spPr/>
      <dgm:t>
        <a:bodyPr/>
        <a:lstStyle/>
        <a:p>
          <a:endParaRPr lang="pl-PL"/>
        </a:p>
      </dgm:t>
    </dgm:pt>
    <dgm:pt modelId="{01FAB4F0-B080-4BD1-8D37-6EEF4EA87EB0}">
      <dgm:prSet/>
      <dgm:spPr/>
      <dgm:t>
        <a:bodyPr/>
        <a:lstStyle/>
        <a:p>
          <a:pPr rtl="0"/>
          <a:r>
            <a:rPr lang="pl-PL" b="1" smtClean="0"/>
            <a:t>/LEAVE kanał</a:t>
          </a:r>
          <a:r>
            <a:rPr lang="pl-PL" b="0" smtClean="0"/>
            <a:t>, lub </a:t>
          </a:r>
          <a:r>
            <a:rPr lang="pl-PL" b="1" smtClean="0"/>
            <a:t>/PART kanał</a:t>
          </a:r>
          <a:r>
            <a:rPr lang="pl-PL" b="0" smtClean="0"/>
            <a:t> aby z kanału wyjść </a:t>
          </a:r>
          <a:endParaRPr lang="pl-PL"/>
        </a:p>
      </dgm:t>
    </dgm:pt>
    <dgm:pt modelId="{EA8CCCF1-AD27-482E-80D5-5252A1CD5534}" type="parTrans" cxnId="{6FB7AC9F-543A-40CB-9570-660D40901E94}">
      <dgm:prSet/>
      <dgm:spPr/>
      <dgm:t>
        <a:bodyPr/>
        <a:lstStyle/>
        <a:p>
          <a:endParaRPr lang="pl-PL"/>
        </a:p>
      </dgm:t>
    </dgm:pt>
    <dgm:pt modelId="{E7E26C00-9903-4A52-B0BB-AFB9C0576479}" type="sibTrans" cxnId="{6FB7AC9F-543A-40CB-9570-660D40901E94}">
      <dgm:prSet/>
      <dgm:spPr/>
      <dgm:t>
        <a:bodyPr/>
        <a:lstStyle/>
        <a:p>
          <a:endParaRPr lang="pl-PL"/>
        </a:p>
      </dgm:t>
    </dgm:pt>
    <dgm:pt modelId="{D7ECC433-81C9-4DCF-B4ED-C0D60F8337C3}">
      <dgm:prSet/>
      <dgm:spPr/>
      <dgm:t>
        <a:bodyPr/>
        <a:lstStyle/>
        <a:p>
          <a:pPr rtl="0"/>
          <a:r>
            <a:rPr lang="pl-PL" b="1" smtClean="0"/>
            <a:t>/QUIT</a:t>
          </a:r>
          <a:r>
            <a:rPr lang="pl-PL" b="0" smtClean="0"/>
            <a:t>, aby wyjść z IRC-a </a:t>
          </a:r>
          <a:endParaRPr lang="pl-PL"/>
        </a:p>
      </dgm:t>
    </dgm:pt>
    <dgm:pt modelId="{37A9B272-D4FB-4C75-88AE-8AE22CE7A9EB}" type="parTrans" cxnId="{7D032714-C184-4C2F-880D-378868EE32BC}">
      <dgm:prSet/>
      <dgm:spPr/>
      <dgm:t>
        <a:bodyPr/>
        <a:lstStyle/>
        <a:p>
          <a:endParaRPr lang="pl-PL"/>
        </a:p>
      </dgm:t>
    </dgm:pt>
    <dgm:pt modelId="{3381AFEE-1546-4AAC-99C4-B7CC67BDE9A4}" type="sibTrans" cxnId="{7D032714-C184-4C2F-880D-378868EE32BC}">
      <dgm:prSet/>
      <dgm:spPr/>
      <dgm:t>
        <a:bodyPr/>
        <a:lstStyle/>
        <a:p>
          <a:endParaRPr lang="pl-PL"/>
        </a:p>
      </dgm:t>
    </dgm:pt>
    <dgm:pt modelId="{BE3C3039-5756-4CB7-AEE0-C4CBF032F31E}">
      <dgm:prSet/>
      <dgm:spPr/>
      <dgm:t>
        <a:bodyPr/>
        <a:lstStyle/>
        <a:p>
          <a:pPr rtl="0"/>
          <a:r>
            <a:rPr lang="pl-PL" b="1" dirty="0" smtClean="0"/>
            <a:t>/PRIVMSG </a:t>
          </a:r>
          <a:r>
            <a:rPr lang="pl-PL" b="1" dirty="0" err="1" smtClean="0"/>
            <a:t>nick</a:t>
          </a:r>
          <a:r>
            <a:rPr lang="pl-PL" b="1" dirty="0" smtClean="0"/>
            <a:t> wiadomość</a:t>
          </a:r>
          <a:r>
            <a:rPr lang="pl-PL" b="0" dirty="0" smtClean="0"/>
            <a:t> (a częściej </a:t>
          </a:r>
          <a:r>
            <a:rPr lang="pl-PL" b="1" dirty="0" smtClean="0"/>
            <a:t>/</a:t>
          </a:r>
          <a:r>
            <a:rPr lang="pl-PL" b="1" dirty="0" err="1" smtClean="0"/>
            <a:t>msg</a:t>
          </a:r>
          <a:r>
            <a:rPr lang="pl-PL" b="1" dirty="0" smtClean="0"/>
            <a:t> </a:t>
          </a:r>
          <a:r>
            <a:rPr lang="pl-PL" b="1" dirty="0" err="1" smtClean="0"/>
            <a:t>nick</a:t>
          </a:r>
          <a:r>
            <a:rPr lang="pl-PL" b="0" dirty="0" smtClean="0"/>
            <a:t>), aby wysłać prywatną wiadomość do </a:t>
          </a:r>
          <a:r>
            <a:rPr lang="pl-PL" b="1" dirty="0" err="1" smtClean="0"/>
            <a:t>nick</a:t>
          </a:r>
          <a:r>
            <a:rPr lang="pl-PL" b="0" dirty="0" smtClean="0"/>
            <a:t> </a:t>
          </a:r>
          <a:endParaRPr lang="pl-PL" dirty="0"/>
        </a:p>
      </dgm:t>
    </dgm:pt>
    <dgm:pt modelId="{6B1AEED2-8B96-4DF5-8CA0-79E1DBC9312C}" type="parTrans" cxnId="{3F81BDAD-3ACD-4186-B0E5-CB18B15C2D5F}">
      <dgm:prSet/>
      <dgm:spPr/>
      <dgm:t>
        <a:bodyPr/>
        <a:lstStyle/>
        <a:p>
          <a:endParaRPr lang="pl-PL"/>
        </a:p>
      </dgm:t>
    </dgm:pt>
    <dgm:pt modelId="{B858F1EE-5FD0-4711-950E-E8563482638B}" type="sibTrans" cxnId="{3F81BDAD-3ACD-4186-B0E5-CB18B15C2D5F}">
      <dgm:prSet/>
      <dgm:spPr/>
      <dgm:t>
        <a:bodyPr/>
        <a:lstStyle/>
        <a:p>
          <a:endParaRPr lang="pl-PL"/>
        </a:p>
      </dgm:t>
    </dgm:pt>
    <dgm:pt modelId="{4C8F178F-1A09-4BEC-97B4-D58A409291A8}">
      <dgm:prSet/>
      <dgm:spPr/>
      <dgm:t>
        <a:bodyPr/>
        <a:lstStyle/>
        <a:p>
          <a:pPr rtl="0"/>
          <a:r>
            <a:rPr lang="pl-PL" b="1" smtClean="0"/>
            <a:t>/NICK nowy_nick</a:t>
          </a:r>
          <a:r>
            <a:rPr lang="pl-PL" b="0" smtClean="0"/>
            <a:t>, aby zmienić nicka na </a:t>
          </a:r>
          <a:r>
            <a:rPr lang="pl-PL" b="1" smtClean="0"/>
            <a:t>nowego_nicka</a:t>
          </a:r>
          <a:r>
            <a:rPr lang="pl-PL" b="0" smtClean="0"/>
            <a:t> </a:t>
          </a:r>
          <a:endParaRPr lang="pl-PL"/>
        </a:p>
      </dgm:t>
    </dgm:pt>
    <dgm:pt modelId="{E21DF982-304E-4023-BC83-0A2F8F050A83}" type="parTrans" cxnId="{68E8AFA6-AA3A-46C9-81BB-CAE8C6ACB358}">
      <dgm:prSet/>
      <dgm:spPr/>
      <dgm:t>
        <a:bodyPr/>
        <a:lstStyle/>
        <a:p>
          <a:endParaRPr lang="pl-PL"/>
        </a:p>
      </dgm:t>
    </dgm:pt>
    <dgm:pt modelId="{C8F120B5-2975-4F44-9F54-223CB56AE75C}" type="sibTrans" cxnId="{68E8AFA6-AA3A-46C9-81BB-CAE8C6ACB358}">
      <dgm:prSet/>
      <dgm:spPr/>
      <dgm:t>
        <a:bodyPr/>
        <a:lstStyle/>
        <a:p>
          <a:endParaRPr lang="pl-PL"/>
        </a:p>
      </dgm:t>
    </dgm:pt>
    <dgm:pt modelId="{C4E114FD-8CBD-40A1-9FF0-A1E0DE599111}">
      <dgm:prSet/>
      <dgm:spPr/>
      <dgm:t>
        <a:bodyPr/>
        <a:lstStyle/>
        <a:p>
          <a:pPr rtl="0"/>
          <a:r>
            <a:rPr lang="pl-PL" b="1" smtClean="0"/>
            <a:t>/WHOIS nick</a:t>
          </a:r>
          <a:r>
            <a:rPr lang="pl-PL" b="0" smtClean="0"/>
            <a:t>, aby zobaczyć dokładniej, kim jest </a:t>
          </a:r>
          <a:r>
            <a:rPr lang="pl-PL" b="1" smtClean="0"/>
            <a:t>nick</a:t>
          </a:r>
          <a:r>
            <a:rPr lang="pl-PL" b="0" smtClean="0"/>
            <a:t> </a:t>
          </a:r>
          <a:endParaRPr lang="pl-PL"/>
        </a:p>
      </dgm:t>
    </dgm:pt>
    <dgm:pt modelId="{EADA3D3D-2C7B-47F5-996A-C8D831832DE6}" type="parTrans" cxnId="{E0C7C5DB-4335-4DA8-B059-8A7E9849697B}">
      <dgm:prSet/>
      <dgm:spPr/>
      <dgm:t>
        <a:bodyPr/>
        <a:lstStyle/>
        <a:p>
          <a:endParaRPr lang="pl-PL"/>
        </a:p>
      </dgm:t>
    </dgm:pt>
    <dgm:pt modelId="{49A9EA95-0211-49F9-9BAB-45DF23AADD51}" type="sibTrans" cxnId="{E0C7C5DB-4335-4DA8-B059-8A7E9849697B}">
      <dgm:prSet/>
      <dgm:spPr/>
      <dgm:t>
        <a:bodyPr/>
        <a:lstStyle/>
        <a:p>
          <a:endParaRPr lang="pl-PL"/>
        </a:p>
      </dgm:t>
    </dgm:pt>
    <dgm:pt modelId="{C9B35554-A10D-4EE0-A6A5-9F15552E6C99}">
      <dgm:prSet/>
      <dgm:spPr/>
      <dgm:t>
        <a:bodyPr/>
        <a:lstStyle/>
        <a:p>
          <a:pPr rtl="0"/>
          <a:r>
            <a:rPr lang="pl-PL" b="1" smtClean="0"/>
            <a:t>/ADMIN nazwa_sewera</a:t>
          </a:r>
          <a:r>
            <a:rPr lang="pl-PL" b="0" smtClean="0"/>
            <a:t>, aby sprawdzić, kto administruje serwerem </a:t>
          </a:r>
          <a:endParaRPr lang="pl-PL"/>
        </a:p>
      </dgm:t>
    </dgm:pt>
    <dgm:pt modelId="{DF71793E-95C5-4E1C-B9F4-4E21BC1932B9}" type="parTrans" cxnId="{B4CC15C3-72F2-4CA7-BFE1-83FA0C3E5925}">
      <dgm:prSet/>
      <dgm:spPr/>
      <dgm:t>
        <a:bodyPr/>
        <a:lstStyle/>
        <a:p>
          <a:endParaRPr lang="pl-PL"/>
        </a:p>
      </dgm:t>
    </dgm:pt>
    <dgm:pt modelId="{03E95B36-9198-40C9-853B-09AB140967C7}" type="sibTrans" cxnId="{B4CC15C3-72F2-4CA7-BFE1-83FA0C3E5925}">
      <dgm:prSet/>
      <dgm:spPr/>
      <dgm:t>
        <a:bodyPr/>
        <a:lstStyle/>
        <a:p>
          <a:endParaRPr lang="pl-PL"/>
        </a:p>
      </dgm:t>
    </dgm:pt>
    <dgm:pt modelId="{B0709506-F477-46E7-8F45-977CE419EC3E}">
      <dgm:prSet/>
      <dgm:spPr/>
      <dgm:t>
        <a:bodyPr/>
        <a:lstStyle/>
        <a:p>
          <a:pPr rtl="0"/>
          <a:r>
            <a:rPr lang="pl-PL" b="1" smtClean="0"/>
            <a:t>/AWAY treść</a:t>
          </a:r>
          <a:r>
            <a:rPr lang="pl-PL" b="0" smtClean="0"/>
            <a:t>, aby zaznaczyć, że oddaliłeś się od IRC-a i podać przyczynę (treść) </a:t>
          </a:r>
          <a:endParaRPr lang="pl-PL"/>
        </a:p>
      </dgm:t>
    </dgm:pt>
    <dgm:pt modelId="{E492A839-EAEB-4BFA-87F8-BD7865057697}" type="parTrans" cxnId="{9B171232-56A0-4A7C-BDF7-8BCD09D53B61}">
      <dgm:prSet/>
      <dgm:spPr/>
      <dgm:t>
        <a:bodyPr/>
        <a:lstStyle/>
        <a:p>
          <a:endParaRPr lang="pl-PL"/>
        </a:p>
      </dgm:t>
    </dgm:pt>
    <dgm:pt modelId="{F5C25D81-F7AF-49C7-9C02-7CF66831E196}" type="sibTrans" cxnId="{9B171232-56A0-4A7C-BDF7-8BCD09D53B61}">
      <dgm:prSet/>
      <dgm:spPr/>
      <dgm:t>
        <a:bodyPr/>
        <a:lstStyle/>
        <a:p>
          <a:endParaRPr lang="pl-PL"/>
        </a:p>
      </dgm:t>
    </dgm:pt>
    <dgm:pt modelId="{1131A3A6-759D-4D5F-9726-F7652B9C7FDB}">
      <dgm:prSet/>
      <dgm:spPr/>
      <dgm:t>
        <a:bodyPr/>
        <a:lstStyle/>
        <a:p>
          <a:pPr rtl="0"/>
          <a:r>
            <a:rPr lang="pl-PL" b="1" smtClean="0"/>
            <a:t>/NOTIFY nick</a:t>
          </a:r>
          <a:r>
            <a:rPr lang="pl-PL" b="0" smtClean="0"/>
            <a:t>, aby dostawać zawiadomienia, jeśli </a:t>
          </a:r>
          <a:r>
            <a:rPr lang="pl-PL" b="1" smtClean="0"/>
            <a:t>nick</a:t>
          </a:r>
          <a:r>
            <a:rPr lang="pl-PL" b="0" smtClean="0"/>
            <a:t> wszedł na IRC-a </a:t>
          </a:r>
          <a:endParaRPr lang="pl-PL"/>
        </a:p>
      </dgm:t>
    </dgm:pt>
    <dgm:pt modelId="{79C62DE0-765A-4089-B787-E69E13106380}" type="parTrans" cxnId="{8E604DF4-0938-4531-8976-380D6213D15E}">
      <dgm:prSet/>
      <dgm:spPr/>
      <dgm:t>
        <a:bodyPr/>
        <a:lstStyle/>
        <a:p>
          <a:endParaRPr lang="pl-PL"/>
        </a:p>
      </dgm:t>
    </dgm:pt>
    <dgm:pt modelId="{3F60C21C-D900-47FA-8BCC-12E4124955A4}" type="sibTrans" cxnId="{8E604DF4-0938-4531-8976-380D6213D15E}">
      <dgm:prSet/>
      <dgm:spPr/>
      <dgm:t>
        <a:bodyPr/>
        <a:lstStyle/>
        <a:p>
          <a:endParaRPr lang="pl-PL"/>
        </a:p>
      </dgm:t>
    </dgm:pt>
    <dgm:pt modelId="{1159FCC0-6FE7-463E-A508-08C9AB633939}">
      <dgm:prSet/>
      <dgm:spPr/>
      <dgm:t>
        <a:bodyPr/>
        <a:lstStyle/>
        <a:p>
          <a:pPr rtl="0"/>
          <a:r>
            <a:rPr lang="pl-PL" b="1" smtClean="0"/>
            <a:t>/QUERY nick</a:t>
          </a:r>
          <a:r>
            <a:rPr lang="pl-PL" b="0" smtClean="0"/>
            <a:t>, aby ułatwić sobie prywatną rozmowę z </a:t>
          </a:r>
          <a:r>
            <a:rPr lang="pl-PL" b="1" smtClean="0"/>
            <a:t>nick</a:t>
          </a:r>
          <a:r>
            <a:rPr lang="pl-PL" b="0" smtClean="0"/>
            <a:t> </a:t>
          </a:r>
          <a:endParaRPr lang="pl-PL"/>
        </a:p>
      </dgm:t>
    </dgm:pt>
    <dgm:pt modelId="{2CC8AE53-4406-4D59-B8B0-037D61BA446E}" type="parTrans" cxnId="{2757D03A-14C8-4664-BFA8-A7F7DCE75925}">
      <dgm:prSet/>
      <dgm:spPr/>
      <dgm:t>
        <a:bodyPr/>
        <a:lstStyle/>
        <a:p>
          <a:endParaRPr lang="pl-PL"/>
        </a:p>
      </dgm:t>
    </dgm:pt>
    <dgm:pt modelId="{CCED3AF7-9981-402D-8494-0A0D078E994F}" type="sibTrans" cxnId="{2757D03A-14C8-4664-BFA8-A7F7DCE75925}">
      <dgm:prSet/>
      <dgm:spPr/>
      <dgm:t>
        <a:bodyPr/>
        <a:lstStyle/>
        <a:p>
          <a:endParaRPr lang="pl-PL"/>
        </a:p>
      </dgm:t>
    </dgm:pt>
    <dgm:pt modelId="{F94708CC-6D07-4EF2-853C-559EF895830E}">
      <dgm:prSet/>
      <dgm:spPr/>
      <dgm:t>
        <a:bodyPr/>
        <a:lstStyle/>
        <a:p>
          <a:pPr rtl="0"/>
          <a:r>
            <a:rPr lang="pl-PL" b="1" smtClean="0"/>
            <a:t>/SERVER nazwa_serwera</a:t>
          </a:r>
          <a:r>
            <a:rPr lang="pl-PL" b="0" smtClean="0"/>
            <a:t>, aby zmienić serwer IRC-a na </a:t>
          </a:r>
          <a:r>
            <a:rPr lang="pl-PL" b="1" smtClean="0"/>
            <a:t>nazwa_serwera</a:t>
          </a:r>
          <a:r>
            <a:rPr lang="pl-PL" b="0" smtClean="0"/>
            <a:t>.</a:t>
          </a:r>
          <a:endParaRPr lang="pl-PL"/>
        </a:p>
      </dgm:t>
    </dgm:pt>
    <dgm:pt modelId="{B164FF96-B39B-43D7-8836-E21025B559BA}" type="parTrans" cxnId="{18B21213-15DA-4039-BBB3-12891E6D8D3D}">
      <dgm:prSet/>
      <dgm:spPr/>
      <dgm:t>
        <a:bodyPr/>
        <a:lstStyle/>
        <a:p>
          <a:endParaRPr lang="pl-PL"/>
        </a:p>
      </dgm:t>
    </dgm:pt>
    <dgm:pt modelId="{9F7B4A9F-A1C8-481C-8294-342C95C49579}" type="sibTrans" cxnId="{18B21213-15DA-4039-BBB3-12891E6D8D3D}">
      <dgm:prSet/>
      <dgm:spPr/>
      <dgm:t>
        <a:bodyPr/>
        <a:lstStyle/>
        <a:p>
          <a:endParaRPr lang="pl-PL"/>
        </a:p>
      </dgm:t>
    </dgm:pt>
    <dgm:pt modelId="{9BDE2B0B-1582-4A6D-AC79-E76AEBBC3B8B}" type="pres">
      <dgm:prSet presAssocID="{5E77DFB8-C52D-4B64-8DCC-656D2B3A209C}" presName="linear" presStyleCnt="0">
        <dgm:presLayoutVars>
          <dgm:animLvl val="lvl"/>
          <dgm:resizeHandles val="exact"/>
        </dgm:presLayoutVars>
      </dgm:prSet>
      <dgm:spPr/>
    </dgm:pt>
    <dgm:pt modelId="{01CBE2DF-1447-448E-8DEB-411EC76A8BF7}" type="pres">
      <dgm:prSet presAssocID="{8A1E1930-6033-41EF-87CE-C0B3D234B7B0}" presName="parentText" presStyleLbl="node1" presStyleIdx="0" presStyleCnt="13">
        <dgm:presLayoutVars>
          <dgm:chMax val="0"/>
          <dgm:bulletEnabled val="1"/>
        </dgm:presLayoutVars>
      </dgm:prSet>
      <dgm:spPr/>
    </dgm:pt>
    <dgm:pt modelId="{3C37C8A6-6642-4DE0-AE6C-EE6C4CFC47E7}" type="pres">
      <dgm:prSet presAssocID="{BF2ED7BF-9A80-4FB9-9363-6BEB52EA0170}" presName="spacer" presStyleCnt="0"/>
      <dgm:spPr/>
    </dgm:pt>
    <dgm:pt modelId="{CD568A60-CFFD-410D-97AF-0D3AA396FB99}" type="pres">
      <dgm:prSet presAssocID="{5CC4AC43-8396-496A-B10C-D3369D5D67FA}" presName="parentText" presStyleLbl="node1" presStyleIdx="1" presStyleCnt="13">
        <dgm:presLayoutVars>
          <dgm:chMax val="0"/>
          <dgm:bulletEnabled val="1"/>
        </dgm:presLayoutVars>
      </dgm:prSet>
      <dgm:spPr/>
    </dgm:pt>
    <dgm:pt modelId="{E0F2AA06-BFAE-4D8A-8904-BACBA366ED56}" type="pres">
      <dgm:prSet presAssocID="{A3A33232-FE8B-4BF6-B65B-C9608FF4AA45}" presName="spacer" presStyleCnt="0"/>
      <dgm:spPr/>
    </dgm:pt>
    <dgm:pt modelId="{320F3576-8850-4E48-A927-F1B2F2C67E13}" type="pres">
      <dgm:prSet presAssocID="{3B750926-C2D6-4494-A681-A00377316A4E}" presName="parentText" presStyleLbl="node1" presStyleIdx="2" presStyleCnt="13">
        <dgm:presLayoutVars>
          <dgm:chMax val="0"/>
          <dgm:bulletEnabled val="1"/>
        </dgm:presLayoutVars>
      </dgm:prSet>
      <dgm:spPr/>
    </dgm:pt>
    <dgm:pt modelId="{E0D58228-7531-4B74-956B-F62D93FCDA3D}" type="pres">
      <dgm:prSet presAssocID="{771FEE78-2F1A-4B98-A327-20085744CA2F}" presName="spacer" presStyleCnt="0"/>
      <dgm:spPr/>
    </dgm:pt>
    <dgm:pt modelId="{56E922EA-46FF-4C6E-B012-7A9469D6E32A}" type="pres">
      <dgm:prSet presAssocID="{01FAB4F0-B080-4BD1-8D37-6EEF4EA87EB0}" presName="parentText" presStyleLbl="node1" presStyleIdx="3" presStyleCnt="13">
        <dgm:presLayoutVars>
          <dgm:chMax val="0"/>
          <dgm:bulletEnabled val="1"/>
        </dgm:presLayoutVars>
      </dgm:prSet>
      <dgm:spPr/>
    </dgm:pt>
    <dgm:pt modelId="{54B6BD3A-12B7-4839-A16A-9B72209A5C2D}" type="pres">
      <dgm:prSet presAssocID="{E7E26C00-9903-4A52-B0BB-AFB9C0576479}" presName="spacer" presStyleCnt="0"/>
      <dgm:spPr/>
    </dgm:pt>
    <dgm:pt modelId="{4843E5C1-7C47-49AB-920F-2DD395293334}" type="pres">
      <dgm:prSet presAssocID="{D7ECC433-81C9-4DCF-B4ED-C0D60F8337C3}" presName="parentText" presStyleLbl="node1" presStyleIdx="4" presStyleCnt="13">
        <dgm:presLayoutVars>
          <dgm:chMax val="0"/>
          <dgm:bulletEnabled val="1"/>
        </dgm:presLayoutVars>
      </dgm:prSet>
      <dgm:spPr/>
    </dgm:pt>
    <dgm:pt modelId="{369FF57A-1DBC-47E9-A5B7-859756BE4B7C}" type="pres">
      <dgm:prSet presAssocID="{3381AFEE-1546-4AAC-99C4-B7CC67BDE9A4}" presName="spacer" presStyleCnt="0"/>
      <dgm:spPr/>
    </dgm:pt>
    <dgm:pt modelId="{FF007660-8BB5-4174-8C8D-D388DE76B56E}" type="pres">
      <dgm:prSet presAssocID="{BE3C3039-5756-4CB7-AEE0-C4CBF032F31E}" presName="parentText" presStyleLbl="node1" presStyleIdx="5" presStyleCnt="13">
        <dgm:presLayoutVars>
          <dgm:chMax val="0"/>
          <dgm:bulletEnabled val="1"/>
        </dgm:presLayoutVars>
      </dgm:prSet>
      <dgm:spPr/>
    </dgm:pt>
    <dgm:pt modelId="{4F5D041D-19E7-4372-9AE5-6BA29303D523}" type="pres">
      <dgm:prSet presAssocID="{B858F1EE-5FD0-4711-950E-E8563482638B}" presName="spacer" presStyleCnt="0"/>
      <dgm:spPr/>
    </dgm:pt>
    <dgm:pt modelId="{F97E57AA-3E1C-4B7A-B241-C0859E2FB6F5}" type="pres">
      <dgm:prSet presAssocID="{4C8F178F-1A09-4BEC-97B4-D58A409291A8}" presName="parentText" presStyleLbl="node1" presStyleIdx="6" presStyleCnt="13">
        <dgm:presLayoutVars>
          <dgm:chMax val="0"/>
          <dgm:bulletEnabled val="1"/>
        </dgm:presLayoutVars>
      </dgm:prSet>
      <dgm:spPr/>
    </dgm:pt>
    <dgm:pt modelId="{3C62CC39-EFC0-489E-AB3D-EB782C1FCD4F}" type="pres">
      <dgm:prSet presAssocID="{C8F120B5-2975-4F44-9F54-223CB56AE75C}" presName="spacer" presStyleCnt="0"/>
      <dgm:spPr/>
    </dgm:pt>
    <dgm:pt modelId="{05CA37A6-B9F1-4B5A-9191-DEC5CFE328AD}" type="pres">
      <dgm:prSet presAssocID="{C4E114FD-8CBD-40A1-9FF0-A1E0DE599111}" presName="parentText" presStyleLbl="node1" presStyleIdx="7" presStyleCnt="13">
        <dgm:presLayoutVars>
          <dgm:chMax val="0"/>
          <dgm:bulletEnabled val="1"/>
        </dgm:presLayoutVars>
      </dgm:prSet>
      <dgm:spPr/>
    </dgm:pt>
    <dgm:pt modelId="{7B61616B-20CB-46DB-A40B-9FA578B0D18C}" type="pres">
      <dgm:prSet presAssocID="{49A9EA95-0211-49F9-9BAB-45DF23AADD51}" presName="spacer" presStyleCnt="0"/>
      <dgm:spPr/>
    </dgm:pt>
    <dgm:pt modelId="{45E0C30F-F2C0-4D2F-B298-9318138F53B6}" type="pres">
      <dgm:prSet presAssocID="{C9B35554-A10D-4EE0-A6A5-9F15552E6C99}" presName="parentText" presStyleLbl="node1" presStyleIdx="8" presStyleCnt="13">
        <dgm:presLayoutVars>
          <dgm:chMax val="0"/>
          <dgm:bulletEnabled val="1"/>
        </dgm:presLayoutVars>
      </dgm:prSet>
      <dgm:spPr/>
    </dgm:pt>
    <dgm:pt modelId="{3F973A7D-97ED-4E9C-928C-218F5DCD5ED7}" type="pres">
      <dgm:prSet presAssocID="{03E95B36-9198-40C9-853B-09AB140967C7}" presName="spacer" presStyleCnt="0"/>
      <dgm:spPr/>
    </dgm:pt>
    <dgm:pt modelId="{4D13BCCC-B45E-4ECC-869A-4431C871CB23}" type="pres">
      <dgm:prSet presAssocID="{B0709506-F477-46E7-8F45-977CE419EC3E}" presName="parentText" presStyleLbl="node1" presStyleIdx="9" presStyleCnt="13">
        <dgm:presLayoutVars>
          <dgm:chMax val="0"/>
          <dgm:bulletEnabled val="1"/>
        </dgm:presLayoutVars>
      </dgm:prSet>
      <dgm:spPr/>
    </dgm:pt>
    <dgm:pt modelId="{44F06887-A1FB-4CFD-84A9-E69162A48C92}" type="pres">
      <dgm:prSet presAssocID="{F5C25D81-F7AF-49C7-9C02-7CF66831E196}" presName="spacer" presStyleCnt="0"/>
      <dgm:spPr/>
    </dgm:pt>
    <dgm:pt modelId="{E99C4034-8EFE-4A42-99FF-CF2B0E668938}" type="pres">
      <dgm:prSet presAssocID="{1131A3A6-759D-4D5F-9726-F7652B9C7FDB}" presName="parentText" presStyleLbl="node1" presStyleIdx="10" presStyleCnt="13">
        <dgm:presLayoutVars>
          <dgm:chMax val="0"/>
          <dgm:bulletEnabled val="1"/>
        </dgm:presLayoutVars>
      </dgm:prSet>
      <dgm:spPr/>
    </dgm:pt>
    <dgm:pt modelId="{E9C61FBD-8309-4D17-A653-9BBDC61D550D}" type="pres">
      <dgm:prSet presAssocID="{3F60C21C-D900-47FA-8BCC-12E4124955A4}" presName="spacer" presStyleCnt="0"/>
      <dgm:spPr/>
    </dgm:pt>
    <dgm:pt modelId="{EF84F812-ED9D-48D7-B262-7F19386079F3}" type="pres">
      <dgm:prSet presAssocID="{1159FCC0-6FE7-463E-A508-08C9AB633939}" presName="parentText" presStyleLbl="node1" presStyleIdx="11" presStyleCnt="13">
        <dgm:presLayoutVars>
          <dgm:chMax val="0"/>
          <dgm:bulletEnabled val="1"/>
        </dgm:presLayoutVars>
      </dgm:prSet>
      <dgm:spPr/>
    </dgm:pt>
    <dgm:pt modelId="{30FB6049-16D6-4DA5-9C95-7F5E22FE8257}" type="pres">
      <dgm:prSet presAssocID="{CCED3AF7-9981-402D-8494-0A0D078E994F}" presName="spacer" presStyleCnt="0"/>
      <dgm:spPr/>
    </dgm:pt>
    <dgm:pt modelId="{56DE16FE-A14C-4FDC-A4F9-D4CE6243EFE2}" type="pres">
      <dgm:prSet presAssocID="{F94708CC-6D07-4EF2-853C-559EF895830E}" presName="parentText" presStyleLbl="node1" presStyleIdx="12" presStyleCnt="13">
        <dgm:presLayoutVars>
          <dgm:chMax val="0"/>
          <dgm:bulletEnabled val="1"/>
        </dgm:presLayoutVars>
      </dgm:prSet>
      <dgm:spPr/>
    </dgm:pt>
  </dgm:ptLst>
  <dgm:cxnLst>
    <dgm:cxn modelId="{06D4DC88-4D6D-4728-AF7A-68452430BF18}" type="presOf" srcId="{3B750926-C2D6-4494-A681-A00377316A4E}" destId="{320F3576-8850-4E48-A927-F1B2F2C67E13}" srcOrd="0" destOrd="0" presId="urn:microsoft.com/office/officeart/2005/8/layout/vList2"/>
    <dgm:cxn modelId="{714B589F-1788-4D9D-B971-4EAB73F86993}" type="presOf" srcId="{1159FCC0-6FE7-463E-A508-08C9AB633939}" destId="{EF84F812-ED9D-48D7-B262-7F19386079F3}" srcOrd="0" destOrd="0" presId="urn:microsoft.com/office/officeart/2005/8/layout/vList2"/>
    <dgm:cxn modelId="{FEE34129-7D60-402E-B38B-DE16143E9778}" srcId="{5E77DFB8-C52D-4B64-8DCC-656D2B3A209C}" destId="{5CC4AC43-8396-496A-B10C-D3369D5D67FA}" srcOrd="1" destOrd="0" parTransId="{B5CF9F67-82E3-469C-9BBA-9B2B2CC00528}" sibTransId="{A3A33232-FE8B-4BF6-B65B-C9608FF4AA45}"/>
    <dgm:cxn modelId="{68E8AFA6-AA3A-46C9-81BB-CAE8C6ACB358}" srcId="{5E77DFB8-C52D-4B64-8DCC-656D2B3A209C}" destId="{4C8F178F-1A09-4BEC-97B4-D58A409291A8}" srcOrd="6" destOrd="0" parTransId="{E21DF982-304E-4023-BC83-0A2F8F050A83}" sibTransId="{C8F120B5-2975-4F44-9F54-223CB56AE75C}"/>
    <dgm:cxn modelId="{DDF2CE71-66EC-4271-A8F1-744353B4C129}" type="presOf" srcId="{5CC4AC43-8396-496A-B10C-D3369D5D67FA}" destId="{CD568A60-CFFD-410D-97AF-0D3AA396FB99}" srcOrd="0" destOrd="0" presId="urn:microsoft.com/office/officeart/2005/8/layout/vList2"/>
    <dgm:cxn modelId="{B4CC15C3-72F2-4CA7-BFE1-83FA0C3E5925}" srcId="{5E77DFB8-C52D-4B64-8DCC-656D2B3A209C}" destId="{C9B35554-A10D-4EE0-A6A5-9F15552E6C99}" srcOrd="8" destOrd="0" parTransId="{DF71793E-95C5-4E1C-B9F4-4E21BC1932B9}" sibTransId="{03E95B36-9198-40C9-853B-09AB140967C7}"/>
    <dgm:cxn modelId="{8E604DF4-0938-4531-8976-380D6213D15E}" srcId="{5E77DFB8-C52D-4B64-8DCC-656D2B3A209C}" destId="{1131A3A6-759D-4D5F-9726-F7652B9C7FDB}" srcOrd="10" destOrd="0" parTransId="{79C62DE0-765A-4089-B787-E69E13106380}" sibTransId="{3F60C21C-D900-47FA-8BCC-12E4124955A4}"/>
    <dgm:cxn modelId="{7D032714-C184-4C2F-880D-378868EE32BC}" srcId="{5E77DFB8-C52D-4B64-8DCC-656D2B3A209C}" destId="{D7ECC433-81C9-4DCF-B4ED-C0D60F8337C3}" srcOrd="4" destOrd="0" parTransId="{37A9B272-D4FB-4C75-88AE-8AE22CE7A9EB}" sibTransId="{3381AFEE-1546-4AAC-99C4-B7CC67BDE9A4}"/>
    <dgm:cxn modelId="{0AD48830-AB55-42AE-985E-02E42EA0A259}" type="presOf" srcId="{C9B35554-A10D-4EE0-A6A5-9F15552E6C99}" destId="{45E0C30F-F2C0-4D2F-B298-9318138F53B6}" srcOrd="0" destOrd="0" presId="urn:microsoft.com/office/officeart/2005/8/layout/vList2"/>
    <dgm:cxn modelId="{9B171232-56A0-4A7C-BDF7-8BCD09D53B61}" srcId="{5E77DFB8-C52D-4B64-8DCC-656D2B3A209C}" destId="{B0709506-F477-46E7-8F45-977CE419EC3E}" srcOrd="9" destOrd="0" parTransId="{E492A839-EAEB-4BFA-87F8-BD7865057697}" sibTransId="{F5C25D81-F7AF-49C7-9C02-7CF66831E196}"/>
    <dgm:cxn modelId="{414D952F-8855-4194-988C-FECDCE498B71}" type="presOf" srcId="{01FAB4F0-B080-4BD1-8D37-6EEF4EA87EB0}" destId="{56E922EA-46FF-4C6E-B012-7A9469D6E32A}" srcOrd="0" destOrd="0" presId="urn:microsoft.com/office/officeart/2005/8/layout/vList2"/>
    <dgm:cxn modelId="{18B21213-15DA-4039-BBB3-12891E6D8D3D}" srcId="{5E77DFB8-C52D-4B64-8DCC-656D2B3A209C}" destId="{F94708CC-6D07-4EF2-853C-559EF895830E}" srcOrd="12" destOrd="0" parTransId="{B164FF96-B39B-43D7-8836-E21025B559BA}" sibTransId="{9F7B4A9F-A1C8-481C-8294-342C95C49579}"/>
    <dgm:cxn modelId="{1B0FDC62-9BE4-4A97-85BC-AEC2BCC89765}" type="presOf" srcId="{5E77DFB8-C52D-4B64-8DCC-656D2B3A209C}" destId="{9BDE2B0B-1582-4A6D-AC79-E76AEBBC3B8B}" srcOrd="0" destOrd="0" presId="urn:microsoft.com/office/officeart/2005/8/layout/vList2"/>
    <dgm:cxn modelId="{2757D03A-14C8-4664-BFA8-A7F7DCE75925}" srcId="{5E77DFB8-C52D-4B64-8DCC-656D2B3A209C}" destId="{1159FCC0-6FE7-463E-A508-08C9AB633939}" srcOrd="11" destOrd="0" parTransId="{2CC8AE53-4406-4D59-B8B0-037D61BA446E}" sibTransId="{CCED3AF7-9981-402D-8494-0A0D078E994F}"/>
    <dgm:cxn modelId="{05916665-3242-4264-87AC-6F88365ACB03}" type="presOf" srcId="{B0709506-F477-46E7-8F45-977CE419EC3E}" destId="{4D13BCCC-B45E-4ECC-869A-4431C871CB23}" srcOrd="0" destOrd="0" presId="urn:microsoft.com/office/officeart/2005/8/layout/vList2"/>
    <dgm:cxn modelId="{90EEA0CE-A87D-4D27-8067-679C20FEB577}" type="presOf" srcId="{4C8F178F-1A09-4BEC-97B4-D58A409291A8}" destId="{F97E57AA-3E1C-4B7A-B241-C0859E2FB6F5}" srcOrd="0" destOrd="0" presId="urn:microsoft.com/office/officeart/2005/8/layout/vList2"/>
    <dgm:cxn modelId="{00A325E5-761E-4D19-A967-4C59A63252A4}" srcId="{5E77DFB8-C52D-4B64-8DCC-656D2B3A209C}" destId="{8A1E1930-6033-41EF-87CE-C0B3D234B7B0}" srcOrd="0" destOrd="0" parTransId="{5985D0E1-99C0-42DC-992A-9139C684CA15}" sibTransId="{BF2ED7BF-9A80-4FB9-9363-6BEB52EA0170}"/>
    <dgm:cxn modelId="{22ED618E-9D15-4338-80AC-EE1325EAA524}" type="presOf" srcId="{D7ECC433-81C9-4DCF-B4ED-C0D60F8337C3}" destId="{4843E5C1-7C47-49AB-920F-2DD395293334}" srcOrd="0" destOrd="0" presId="urn:microsoft.com/office/officeart/2005/8/layout/vList2"/>
    <dgm:cxn modelId="{DC98F04D-1F2A-4B11-9E89-A237D225591B}" type="presOf" srcId="{BE3C3039-5756-4CB7-AEE0-C4CBF032F31E}" destId="{FF007660-8BB5-4174-8C8D-D388DE76B56E}" srcOrd="0" destOrd="0" presId="urn:microsoft.com/office/officeart/2005/8/layout/vList2"/>
    <dgm:cxn modelId="{87CEA9A3-7DD4-4C34-85B3-54CE34BBBDA3}" type="presOf" srcId="{1131A3A6-759D-4D5F-9726-F7652B9C7FDB}" destId="{E99C4034-8EFE-4A42-99FF-CF2B0E668938}" srcOrd="0" destOrd="0" presId="urn:microsoft.com/office/officeart/2005/8/layout/vList2"/>
    <dgm:cxn modelId="{C689AF9C-2CC1-4004-B371-4A63A0D42986}" type="presOf" srcId="{F94708CC-6D07-4EF2-853C-559EF895830E}" destId="{56DE16FE-A14C-4FDC-A4F9-D4CE6243EFE2}" srcOrd="0" destOrd="0" presId="urn:microsoft.com/office/officeart/2005/8/layout/vList2"/>
    <dgm:cxn modelId="{26511D79-68E6-4B36-8E25-0BF8024ACC9C}" type="presOf" srcId="{C4E114FD-8CBD-40A1-9FF0-A1E0DE599111}" destId="{05CA37A6-B9F1-4B5A-9191-DEC5CFE328AD}" srcOrd="0" destOrd="0" presId="urn:microsoft.com/office/officeart/2005/8/layout/vList2"/>
    <dgm:cxn modelId="{E0C7C5DB-4335-4DA8-B059-8A7E9849697B}" srcId="{5E77DFB8-C52D-4B64-8DCC-656D2B3A209C}" destId="{C4E114FD-8CBD-40A1-9FF0-A1E0DE599111}" srcOrd="7" destOrd="0" parTransId="{EADA3D3D-2C7B-47F5-996A-C8D831832DE6}" sibTransId="{49A9EA95-0211-49F9-9BAB-45DF23AADD51}"/>
    <dgm:cxn modelId="{6FB7AC9F-543A-40CB-9570-660D40901E94}" srcId="{5E77DFB8-C52D-4B64-8DCC-656D2B3A209C}" destId="{01FAB4F0-B080-4BD1-8D37-6EEF4EA87EB0}" srcOrd="3" destOrd="0" parTransId="{EA8CCCF1-AD27-482E-80D5-5252A1CD5534}" sibTransId="{E7E26C00-9903-4A52-B0BB-AFB9C0576479}"/>
    <dgm:cxn modelId="{3F81BDAD-3ACD-4186-B0E5-CB18B15C2D5F}" srcId="{5E77DFB8-C52D-4B64-8DCC-656D2B3A209C}" destId="{BE3C3039-5756-4CB7-AEE0-C4CBF032F31E}" srcOrd="5" destOrd="0" parTransId="{6B1AEED2-8B96-4DF5-8CA0-79E1DBC9312C}" sibTransId="{B858F1EE-5FD0-4711-950E-E8563482638B}"/>
    <dgm:cxn modelId="{82881748-D1E1-4755-AD65-8CA61EBD6641}" srcId="{5E77DFB8-C52D-4B64-8DCC-656D2B3A209C}" destId="{3B750926-C2D6-4494-A681-A00377316A4E}" srcOrd="2" destOrd="0" parTransId="{9D0D2520-77E0-46AC-8341-8DAD938853B0}" sibTransId="{771FEE78-2F1A-4B98-A327-20085744CA2F}"/>
    <dgm:cxn modelId="{1876CAD4-86B2-4E6F-9CC2-65D8060EFF2F}" type="presOf" srcId="{8A1E1930-6033-41EF-87CE-C0B3D234B7B0}" destId="{01CBE2DF-1447-448E-8DEB-411EC76A8BF7}" srcOrd="0" destOrd="0" presId="urn:microsoft.com/office/officeart/2005/8/layout/vList2"/>
    <dgm:cxn modelId="{A5D3A5F3-52C3-494F-8EAE-272C800FAD4D}" type="presParOf" srcId="{9BDE2B0B-1582-4A6D-AC79-E76AEBBC3B8B}" destId="{01CBE2DF-1447-448E-8DEB-411EC76A8BF7}" srcOrd="0" destOrd="0" presId="urn:microsoft.com/office/officeart/2005/8/layout/vList2"/>
    <dgm:cxn modelId="{EE10CC31-2F76-47F2-BD11-889CAF67CE5A}" type="presParOf" srcId="{9BDE2B0B-1582-4A6D-AC79-E76AEBBC3B8B}" destId="{3C37C8A6-6642-4DE0-AE6C-EE6C4CFC47E7}" srcOrd="1" destOrd="0" presId="urn:microsoft.com/office/officeart/2005/8/layout/vList2"/>
    <dgm:cxn modelId="{34C47ACF-52E4-4567-BB38-DCF633BF1EAA}" type="presParOf" srcId="{9BDE2B0B-1582-4A6D-AC79-E76AEBBC3B8B}" destId="{CD568A60-CFFD-410D-97AF-0D3AA396FB99}" srcOrd="2" destOrd="0" presId="urn:microsoft.com/office/officeart/2005/8/layout/vList2"/>
    <dgm:cxn modelId="{2FF8EED6-D257-4CDB-9FB5-06ED4CE64CFE}" type="presParOf" srcId="{9BDE2B0B-1582-4A6D-AC79-E76AEBBC3B8B}" destId="{E0F2AA06-BFAE-4D8A-8904-BACBA366ED56}" srcOrd="3" destOrd="0" presId="urn:microsoft.com/office/officeart/2005/8/layout/vList2"/>
    <dgm:cxn modelId="{5FD6F963-D7C7-4229-B7C6-A9B63E9627B6}" type="presParOf" srcId="{9BDE2B0B-1582-4A6D-AC79-E76AEBBC3B8B}" destId="{320F3576-8850-4E48-A927-F1B2F2C67E13}" srcOrd="4" destOrd="0" presId="urn:microsoft.com/office/officeart/2005/8/layout/vList2"/>
    <dgm:cxn modelId="{6A391229-3DAB-4F78-BACF-061F8ADCDC78}" type="presParOf" srcId="{9BDE2B0B-1582-4A6D-AC79-E76AEBBC3B8B}" destId="{E0D58228-7531-4B74-956B-F62D93FCDA3D}" srcOrd="5" destOrd="0" presId="urn:microsoft.com/office/officeart/2005/8/layout/vList2"/>
    <dgm:cxn modelId="{94A8C6DF-F412-43D2-8AEE-B4B55180AF14}" type="presParOf" srcId="{9BDE2B0B-1582-4A6D-AC79-E76AEBBC3B8B}" destId="{56E922EA-46FF-4C6E-B012-7A9469D6E32A}" srcOrd="6" destOrd="0" presId="urn:microsoft.com/office/officeart/2005/8/layout/vList2"/>
    <dgm:cxn modelId="{9183C980-B20E-479B-93C7-F9E8B0636E17}" type="presParOf" srcId="{9BDE2B0B-1582-4A6D-AC79-E76AEBBC3B8B}" destId="{54B6BD3A-12B7-4839-A16A-9B72209A5C2D}" srcOrd="7" destOrd="0" presId="urn:microsoft.com/office/officeart/2005/8/layout/vList2"/>
    <dgm:cxn modelId="{D35F5FB9-0984-4E61-8EA1-B05B7D0E2484}" type="presParOf" srcId="{9BDE2B0B-1582-4A6D-AC79-E76AEBBC3B8B}" destId="{4843E5C1-7C47-49AB-920F-2DD395293334}" srcOrd="8" destOrd="0" presId="urn:microsoft.com/office/officeart/2005/8/layout/vList2"/>
    <dgm:cxn modelId="{FB4CBDF7-EA77-440A-96DD-6FB52B5FF549}" type="presParOf" srcId="{9BDE2B0B-1582-4A6D-AC79-E76AEBBC3B8B}" destId="{369FF57A-1DBC-47E9-A5B7-859756BE4B7C}" srcOrd="9" destOrd="0" presId="urn:microsoft.com/office/officeart/2005/8/layout/vList2"/>
    <dgm:cxn modelId="{18F1D58B-60C2-4192-91EE-C8CD7B9D1B0A}" type="presParOf" srcId="{9BDE2B0B-1582-4A6D-AC79-E76AEBBC3B8B}" destId="{FF007660-8BB5-4174-8C8D-D388DE76B56E}" srcOrd="10" destOrd="0" presId="urn:microsoft.com/office/officeart/2005/8/layout/vList2"/>
    <dgm:cxn modelId="{456CAEE8-D4E1-4AC7-9801-ADC4CF669D9E}" type="presParOf" srcId="{9BDE2B0B-1582-4A6D-AC79-E76AEBBC3B8B}" destId="{4F5D041D-19E7-4372-9AE5-6BA29303D523}" srcOrd="11" destOrd="0" presId="urn:microsoft.com/office/officeart/2005/8/layout/vList2"/>
    <dgm:cxn modelId="{63DCF909-5E88-4190-A911-24B2C752B4D3}" type="presParOf" srcId="{9BDE2B0B-1582-4A6D-AC79-E76AEBBC3B8B}" destId="{F97E57AA-3E1C-4B7A-B241-C0859E2FB6F5}" srcOrd="12" destOrd="0" presId="urn:microsoft.com/office/officeart/2005/8/layout/vList2"/>
    <dgm:cxn modelId="{0B7CF66D-626C-4460-B728-E2A25C335476}" type="presParOf" srcId="{9BDE2B0B-1582-4A6D-AC79-E76AEBBC3B8B}" destId="{3C62CC39-EFC0-489E-AB3D-EB782C1FCD4F}" srcOrd="13" destOrd="0" presId="urn:microsoft.com/office/officeart/2005/8/layout/vList2"/>
    <dgm:cxn modelId="{B45EFAAB-14B8-42FB-B95A-AF44905E3D55}" type="presParOf" srcId="{9BDE2B0B-1582-4A6D-AC79-E76AEBBC3B8B}" destId="{05CA37A6-B9F1-4B5A-9191-DEC5CFE328AD}" srcOrd="14" destOrd="0" presId="urn:microsoft.com/office/officeart/2005/8/layout/vList2"/>
    <dgm:cxn modelId="{58D473B9-17A8-498B-AF3C-2082FE832EE8}" type="presParOf" srcId="{9BDE2B0B-1582-4A6D-AC79-E76AEBBC3B8B}" destId="{7B61616B-20CB-46DB-A40B-9FA578B0D18C}" srcOrd="15" destOrd="0" presId="urn:microsoft.com/office/officeart/2005/8/layout/vList2"/>
    <dgm:cxn modelId="{B0D06855-74CC-45E2-8F86-8296D61D54C7}" type="presParOf" srcId="{9BDE2B0B-1582-4A6D-AC79-E76AEBBC3B8B}" destId="{45E0C30F-F2C0-4D2F-B298-9318138F53B6}" srcOrd="16" destOrd="0" presId="urn:microsoft.com/office/officeart/2005/8/layout/vList2"/>
    <dgm:cxn modelId="{330D9851-4E24-4581-B1F4-DDB5DABC345E}" type="presParOf" srcId="{9BDE2B0B-1582-4A6D-AC79-E76AEBBC3B8B}" destId="{3F973A7D-97ED-4E9C-928C-218F5DCD5ED7}" srcOrd="17" destOrd="0" presId="urn:microsoft.com/office/officeart/2005/8/layout/vList2"/>
    <dgm:cxn modelId="{37CF9C7B-B91B-492B-83AE-C69D2D226D78}" type="presParOf" srcId="{9BDE2B0B-1582-4A6D-AC79-E76AEBBC3B8B}" destId="{4D13BCCC-B45E-4ECC-869A-4431C871CB23}" srcOrd="18" destOrd="0" presId="urn:microsoft.com/office/officeart/2005/8/layout/vList2"/>
    <dgm:cxn modelId="{76DC9CC9-B598-4A9B-BE91-5D586A7957BC}" type="presParOf" srcId="{9BDE2B0B-1582-4A6D-AC79-E76AEBBC3B8B}" destId="{44F06887-A1FB-4CFD-84A9-E69162A48C92}" srcOrd="19" destOrd="0" presId="urn:microsoft.com/office/officeart/2005/8/layout/vList2"/>
    <dgm:cxn modelId="{1905974C-F56B-4F7A-B703-CC3D9BC6FD86}" type="presParOf" srcId="{9BDE2B0B-1582-4A6D-AC79-E76AEBBC3B8B}" destId="{E99C4034-8EFE-4A42-99FF-CF2B0E668938}" srcOrd="20" destOrd="0" presId="urn:microsoft.com/office/officeart/2005/8/layout/vList2"/>
    <dgm:cxn modelId="{B8FCA558-62F8-4716-8111-0F576D40FF0D}" type="presParOf" srcId="{9BDE2B0B-1582-4A6D-AC79-E76AEBBC3B8B}" destId="{E9C61FBD-8309-4D17-A653-9BBDC61D550D}" srcOrd="21" destOrd="0" presId="urn:microsoft.com/office/officeart/2005/8/layout/vList2"/>
    <dgm:cxn modelId="{37E2C6E1-5D07-467A-A65A-127D467CBFCF}" type="presParOf" srcId="{9BDE2B0B-1582-4A6D-AC79-E76AEBBC3B8B}" destId="{EF84F812-ED9D-48D7-B262-7F19386079F3}" srcOrd="22" destOrd="0" presId="urn:microsoft.com/office/officeart/2005/8/layout/vList2"/>
    <dgm:cxn modelId="{91491BE2-7D0F-40EC-ACD6-945A75DD57C2}" type="presParOf" srcId="{9BDE2B0B-1582-4A6D-AC79-E76AEBBC3B8B}" destId="{30FB6049-16D6-4DA5-9C95-7F5E22FE8257}" srcOrd="23" destOrd="0" presId="urn:microsoft.com/office/officeart/2005/8/layout/vList2"/>
    <dgm:cxn modelId="{EBB30003-749E-43C3-A2F0-43E460F632AD}" type="presParOf" srcId="{9BDE2B0B-1582-4A6D-AC79-E76AEBBC3B8B}" destId="{56DE16FE-A14C-4FDC-A4F9-D4CE6243EFE2}" srcOrd="2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35FAE2-D55D-43D0-8768-CA6CEA530005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45A17A04-C9C6-4014-8E4F-D187E2FCA9DE}">
      <dgm:prSet/>
      <dgm:spPr/>
      <dgm:t>
        <a:bodyPr/>
        <a:lstStyle/>
        <a:p>
          <a:pPr rtl="0"/>
          <a:r>
            <a:rPr lang="pl-PL" b="0" dirty="0" smtClean="0">
              <a:solidFill>
                <a:schemeClr val="bg1"/>
              </a:solidFill>
            </a:rPr>
            <a:t>Protokół i architekturę IRC wymyślił w </a:t>
          </a:r>
          <a:r>
            <a:rPr lang="pl-PL" b="1" dirty="0" smtClean="0">
              <a:solidFill>
                <a:schemeClr val="bg1"/>
              </a:solidFill>
            </a:rPr>
            <a:t>1988</a:t>
          </a:r>
          <a:r>
            <a:rPr lang="pl-PL" b="0" dirty="0" smtClean="0">
              <a:solidFill>
                <a:schemeClr val="bg1"/>
              </a:solidFill>
            </a:rPr>
            <a:t> roku </a:t>
          </a:r>
          <a:r>
            <a:rPr lang="pl-PL" b="1" dirty="0" err="1" smtClean="0">
              <a:solidFill>
                <a:schemeClr val="bg1"/>
              </a:solidFill>
            </a:rPr>
            <a:t>Jarkko</a:t>
          </a:r>
          <a:r>
            <a:rPr lang="pl-PL" b="1" dirty="0" smtClean="0">
              <a:solidFill>
                <a:schemeClr val="bg1"/>
              </a:solidFill>
            </a:rPr>
            <a:t> </a:t>
          </a:r>
          <a:r>
            <a:rPr lang="pl-PL" b="1" dirty="0" err="1" smtClean="0">
              <a:solidFill>
                <a:schemeClr val="bg1"/>
              </a:solidFill>
            </a:rPr>
            <a:t>Oikarinen</a:t>
          </a:r>
          <a:r>
            <a:rPr lang="pl-PL" b="1" dirty="0" smtClean="0">
              <a:solidFill>
                <a:schemeClr val="bg1"/>
              </a:solidFill>
            </a:rPr>
            <a:t>  z Finlandii</a:t>
          </a:r>
          <a:r>
            <a:rPr lang="pl-PL" b="0" dirty="0" smtClean="0">
              <a:solidFill>
                <a:schemeClr val="bg1"/>
              </a:solidFill>
            </a:rPr>
            <a:t>, w ramach swojej pracy doktorskiej o możliwości prowadzenia </a:t>
          </a:r>
          <a:r>
            <a:rPr lang="pl-PL" b="0" dirty="0" err="1" smtClean="0">
              <a:solidFill>
                <a:schemeClr val="bg1"/>
              </a:solidFill>
            </a:rPr>
            <a:t>teledyskusji</a:t>
          </a:r>
          <a:r>
            <a:rPr lang="pl-PL" b="0" dirty="0" smtClean="0">
              <a:solidFill>
                <a:schemeClr val="bg1"/>
              </a:solidFill>
            </a:rPr>
            <a:t> za pomocą Internetu. </a:t>
          </a:r>
          <a:endParaRPr lang="pl-PL" b="0" dirty="0">
            <a:solidFill>
              <a:schemeClr val="bg1"/>
            </a:solidFill>
          </a:endParaRPr>
        </a:p>
      </dgm:t>
    </dgm:pt>
    <dgm:pt modelId="{58C3D56F-0401-4919-9BCD-F062BE241A00}" type="parTrans" cxnId="{C905C0EE-5630-4039-9A8C-49A1E831D894}">
      <dgm:prSet/>
      <dgm:spPr/>
      <dgm:t>
        <a:bodyPr/>
        <a:lstStyle/>
        <a:p>
          <a:endParaRPr lang="pl-PL"/>
        </a:p>
      </dgm:t>
    </dgm:pt>
    <dgm:pt modelId="{A21F91C6-F21D-44BC-A2BE-5FEDE2015864}" type="sibTrans" cxnId="{C905C0EE-5630-4039-9A8C-49A1E831D894}">
      <dgm:prSet/>
      <dgm:spPr/>
      <dgm:t>
        <a:bodyPr/>
        <a:lstStyle/>
        <a:p>
          <a:endParaRPr lang="pl-PL"/>
        </a:p>
      </dgm:t>
    </dgm:pt>
    <dgm:pt modelId="{468715B7-2BDA-45F8-9F1F-DD49399A43C3}">
      <dgm:prSet/>
      <dgm:spPr/>
      <dgm:t>
        <a:bodyPr/>
        <a:lstStyle/>
        <a:p>
          <a:pPr rtl="0"/>
          <a:r>
            <a:rPr lang="pl-PL" b="0" dirty="0" smtClean="0"/>
            <a:t>Zabawa spodobała się jednak studentom na Uniwersytecie Oulu, którzy uruchomili pierwszy serwer IRC (</a:t>
          </a:r>
          <a:r>
            <a:rPr lang="pl-PL" b="1" dirty="0" err="1" smtClean="0"/>
            <a:t>tolsun.oulu.fi</a:t>
          </a:r>
          <a:r>
            <a:rPr lang="pl-PL" b="0" dirty="0" smtClean="0"/>
            <a:t>, dziś już nieczynny). Następnie rozesłali do zaprzyjaźnionych administratorów na całym świecie kod źródłowy serwera i klienta IRC.</a:t>
          </a:r>
          <a:endParaRPr lang="pl-PL" b="0" dirty="0"/>
        </a:p>
      </dgm:t>
    </dgm:pt>
    <dgm:pt modelId="{D11304F5-4C2C-4CDF-BEA0-0DCE4B059BB3}" type="parTrans" cxnId="{D620918F-5410-43BA-8DA5-458FC9DB5E87}">
      <dgm:prSet/>
      <dgm:spPr/>
      <dgm:t>
        <a:bodyPr/>
        <a:lstStyle/>
        <a:p>
          <a:endParaRPr lang="pl-PL"/>
        </a:p>
      </dgm:t>
    </dgm:pt>
    <dgm:pt modelId="{0124B146-9404-48FD-BF85-8E261B53A2A6}" type="sibTrans" cxnId="{D620918F-5410-43BA-8DA5-458FC9DB5E87}">
      <dgm:prSet/>
      <dgm:spPr/>
      <dgm:t>
        <a:bodyPr/>
        <a:lstStyle/>
        <a:p>
          <a:endParaRPr lang="pl-PL"/>
        </a:p>
      </dgm:t>
    </dgm:pt>
    <dgm:pt modelId="{44BB09D9-5A65-4B52-96EE-E7E775B796BD}" type="pres">
      <dgm:prSet presAssocID="{4935FAE2-D55D-43D0-8768-CA6CEA53000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A587D5A-3F16-4F97-B6CA-33F178869951}" type="pres">
      <dgm:prSet presAssocID="{45A17A04-C9C6-4014-8E4F-D187E2FCA9D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1A00580-2AAC-4339-9697-84A7E3E136BF}" type="pres">
      <dgm:prSet presAssocID="{A21F91C6-F21D-44BC-A2BE-5FEDE2015864}" presName="spacer" presStyleCnt="0"/>
      <dgm:spPr/>
    </dgm:pt>
    <dgm:pt modelId="{316E35E8-4182-4016-916F-C7E9BC5EF61A}" type="pres">
      <dgm:prSet presAssocID="{468715B7-2BDA-45F8-9F1F-DD49399A43C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620918F-5410-43BA-8DA5-458FC9DB5E87}" srcId="{4935FAE2-D55D-43D0-8768-CA6CEA530005}" destId="{468715B7-2BDA-45F8-9F1F-DD49399A43C3}" srcOrd="1" destOrd="0" parTransId="{D11304F5-4C2C-4CDF-BEA0-0DCE4B059BB3}" sibTransId="{0124B146-9404-48FD-BF85-8E261B53A2A6}"/>
    <dgm:cxn modelId="{5D58DEFC-3377-4C61-B4B4-132346A6B49A}" type="presOf" srcId="{45A17A04-C9C6-4014-8E4F-D187E2FCA9DE}" destId="{5A587D5A-3F16-4F97-B6CA-33F178869951}" srcOrd="0" destOrd="0" presId="urn:microsoft.com/office/officeart/2005/8/layout/vList2"/>
    <dgm:cxn modelId="{118ACC15-CD65-4ACA-B223-6CAF428420CD}" type="presOf" srcId="{4935FAE2-D55D-43D0-8768-CA6CEA530005}" destId="{44BB09D9-5A65-4B52-96EE-E7E775B796BD}" srcOrd="0" destOrd="0" presId="urn:microsoft.com/office/officeart/2005/8/layout/vList2"/>
    <dgm:cxn modelId="{85E0E815-8A3B-44CA-BB32-2A3C86D93215}" type="presOf" srcId="{468715B7-2BDA-45F8-9F1F-DD49399A43C3}" destId="{316E35E8-4182-4016-916F-C7E9BC5EF61A}" srcOrd="0" destOrd="0" presId="urn:microsoft.com/office/officeart/2005/8/layout/vList2"/>
    <dgm:cxn modelId="{C905C0EE-5630-4039-9A8C-49A1E831D894}" srcId="{4935FAE2-D55D-43D0-8768-CA6CEA530005}" destId="{45A17A04-C9C6-4014-8E4F-D187E2FCA9DE}" srcOrd="0" destOrd="0" parTransId="{58C3D56F-0401-4919-9BCD-F062BE241A00}" sibTransId="{A21F91C6-F21D-44BC-A2BE-5FEDE2015864}"/>
    <dgm:cxn modelId="{A96AAFF8-D458-440D-9044-2D7902144D27}" type="presParOf" srcId="{44BB09D9-5A65-4B52-96EE-E7E775B796BD}" destId="{5A587D5A-3F16-4F97-B6CA-33F178869951}" srcOrd="0" destOrd="0" presId="urn:microsoft.com/office/officeart/2005/8/layout/vList2"/>
    <dgm:cxn modelId="{900B3E79-5FFE-4993-93FD-16BA8EF8F872}" type="presParOf" srcId="{44BB09D9-5A65-4B52-96EE-E7E775B796BD}" destId="{21A00580-2AAC-4339-9697-84A7E3E136BF}" srcOrd="1" destOrd="0" presId="urn:microsoft.com/office/officeart/2005/8/layout/vList2"/>
    <dgm:cxn modelId="{3DD93CBA-3A59-4F81-9ADD-8127F4C40F8B}" type="presParOf" srcId="{44BB09D9-5A65-4B52-96EE-E7E775B796BD}" destId="{316E35E8-4182-4016-916F-C7E9BC5EF61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F3D9BA-8FB2-45CE-8E25-C97C875DB1B3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088CE453-CF09-42AE-B61C-11EF341998FA}">
      <dgm:prSet/>
      <dgm:spPr/>
      <dgm:t>
        <a:bodyPr/>
        <a:lstStyle/>
        <a:p>
          <a:pPr rtl="0"/>
          <a:r>
            <a:rPr lang="pl-PL" b="0" dirty="0" smtClean="0"/>
            <a:t>Program komputerowy udostępniający usługę IRC dla użytkowników, którzy podłączają się przy pomocy klientów IRC. Serwery IRC zwykle łączą się ze sobą, tworząc sieć IRC.</a:t>
          </a:r>
          <a:endParaRPr lang="pl-PL" dirty="0"/>
        </a:p>
      </dgm:t>
    </dgm:pt>
    <dgm:pt modelId="{F9BF17E5-6699-4177-8AE8-30B6F5F7F9B6}" type="parTrans" cxnId="{99C1805A-9A94-4983-917D-7AB074A73502}">
      <dgm:prSet/>
      <dgm:spPr/>
      <dgm:t>
        <a:bodyPr/>
        <a:lstStyle/>
        <a:p>
          <a:endParaRPr lang="pl-PL"/>
        </a:p>
      </dgm:t>
    </dgm:pt>
    <dgm:pt modelId="{4A882428-CF77-44A9-8CEF-CB1A2D064760}" type="sibTrans" cxnId="{99C1805A-9A94-4983-917D-7AB074A73502}">
      <dgm:prSet/>
      <dgm:spPr/>
      <dgm:t>
        <a:bodyPr/>
        <a:lstStyle/>
        <a:p>
          <a:endParaRPr lang="pl-PL"/>
        </a:p>
      </dgm:t>
    </dgm:pt>
    <dgm:pt modelId="{E0C29A5F-2311-491D-A448-417F0798F3C3}" type="pres">
      <dgm:prSet presAssocID="{BAF3D9BA-8FB2-45CE-8E25-C97C875DB1B3}" presName="linear" presStyleCnt="0">
        <dgm:presLayoutVars>
          <dgm:animLvl val="lvl"/>
          <dgm:resizeHandles val="exact"/>
        </dgm:presLayoutVars>
      </dgm:prSet>
      <dgm:spPr/>
    </dgm:pt>
    <dgm:pt modelId="{08826716-A885-4041-9627-A92326ADC8A4}" type="pres">
      <dgm:prSet presAssocID="{088CE453-CF09-42AE-B61C-11EF341998FA}" presName="parentText" presStyleLbl="node1" presStyleIdx="0" presStyleCnt="1" custLinFactNeighborX="-10223" custLinFactNeighborY="-850">
        <dgm:presLayoutVars>
          <dgm:chMax val="0"/>
          <dgm:bulletEnabled val="1"/>
        </dgm:presLayoutVars>
      </dgm:prSet>
      <dgm:spPr/>
    </dgm:pt>
  </dgm:ptLst>
  <dgm:cxnLst>
    <dgm:cxn modelId="{99C1805A-9A94-4983-917D-7AB074A73502}" srcId="{BAF3D9BA-8FB2-45CE-8E25-C97C875DB1B3}" destId="{088CE453-CF09-42AE-B61C-11EF341998FA}" srcOrd="0" destOrd="0" parTransId="{F9BF17E5-6699-4177-8AE8-30B6F5F7F9B6}" sibTransId="{4A882428-CF77-44A9-8CEF-CB1A2D064760}"/>
    <dgm:cxn modelId="{060D08D1-CAC3-4D17-8221-F4A9DAECF929}" type="presOf" srcId="{BAF3D9BA-8FB2-45CE-8E25-C97C875DB1B3}" destId="{E0C29A5F-2311-491D-A448-417F0798F3C3}" srcOrd="0" destOrd="0" presId="urn:microsoft.com/office/officeart/2005/8/layout/vList2"/>
    <dgm:cxn modelId="{832BB12E-904C-46A5-A60D-9542665A2F0A}" type="presOf" srcId="{088CE453-CF09-42AE-B61C-11EF341998FA}" destId="{08826716-A885-4041-9627-A92326ADC8A4}" srcOrd="0" destOrd="0" presId="urn:microsoft.com/office/officeart/2005/8/layout/vList2"/>
    <dgm:cxn modelId="{0D3841AD-8F48-4F8E-A18D-F3890381A8AA}" type="presParOf" srcId="{E0C29A5F-2311-491D-A448-417F0798F3C3}" destId="{08826716-A885-4041-9627-A92326ADC8A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FB46881-391E-4284-858B-B3ECA712719C}" type="doc">
      <dgm:prSet loTypeId="urn:microsoft.com/office/officeart/2005/8/layout/vList5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pl-PL"/>
        </a:p>
      </dgm:t>
    </dgm:pt>
    <dgm:pt modelId="{A73C4DAF-A693-4990-89CF-D7E2540397EC}">
      <dgm:prSet/>
      <dgm:spPr/>
      <dgm:t>
        <a:bodyPr/>
        <a:lstStyle/>
        <a:p>
          <a:pPr rtl="0"/>
          <a:r>
            <a:rPr lang="pl-PL" b="0" smtClean="0"/>
            <a:t>Nazwa serwera</a:t>
          </a:r>
          <a:endParaRPr lang="pl-PL"/>
        </a:p>
      </dgm:t>
    </dgm:pt>
    <dgm:pt modelId="{F081F053-050D-4A2E-9B92-016B050E6C5F}" type="parTrans" cxnId="{8386BCA2-AFE7-4168-B6B1-C15616684B73}">
      <dgm:prSet/>
      <dgm:spPr/>
      <dgm:t>
        <a:bodyPr/>
        <a:lstStyle/>
        <a:p>
          <a:endParaRPr lang="pl-PL"/>
        </a:p>
      </dgm:t>
    </dgm:pt>
    <dgm:pt modelId="{37D24359-D56D-4CDC-9CBB-945F085D3770}" type="sibTrans" cxnId="{8386BCA2-AFE7-4168-B6B1-C15616684B73}">
      <dgm:prSet/>
      <dgm:spPr/>
      <dgm:t>
        <a:bodyPr/>
        <a:lstStyle/>
        <a:p>
          <a:endParaRPr lang="pl-PL"/>
        </a:p>
      </dgm:t>
    </dgm:pt>
    <dgm:pt modelId="{20C82BDE-A82D-4160-BD19-A04E5462563A}">
      <dgm:prSet/>
      <dgm:spPr/>
      <dgm:t>
        <a:bodyPr/>
        <a:lstStyle/>
        <a:p>
          <a:pPr rtl="0"/>
          <a:r>
            <a:rPr lang="pl-PL" b="0" smtClean="0"/>
            <a:t>Informacje o serwerze</a:t>
          </a:r>
          <a:endParaRPr lang="pl-PL"/>
        </a:p>
      </dgm:t>
    </dgm:pt>
    <dgm:pt modelId="{8BAA390D-0E27-4E9D-AC0C-E26821F43E07}" type="parTrans" cxnId="{AD756A1B-FD83-4AD1-A713-B0F5E1AE6845}">
      <dgm:prSet/>
      <dgm:spPr/>
      <dgm:t>
        <a:bodyPr/>
        <a:lstStyle/>
        <a:p>
          <a:endParaRPr lang="pl-PL"/>
        </a:p>
      </dgm:t>
    </dgm:pt>
    <dgm:pt modelId="{CE3BC950-9A90-49B7-8AED-26EED66AD531}" type="sibTrans" cxnId="{AD756A1B-FD83-4AD1-A713-B0F5E1AE6845}">
      <dgm:prSet/>
      <dgm:spPr/>
      <dgm:t>
        <a:bodyPr/>
        <a:lstStyle/>
        <a:p>
          <a:endParaRPr lang="pl-PL"/>
        </a:p>
      </dgm:t>
    </dgm:pt>
    <dgm:pt modelId="{B4341AF7-3412-4380-BF23-290443567D80}">
      <dgm:prSet/>
      <dgm:spPr/>
      <dgm:t>
        <a:bodyPr/>
        <a:lstStyle/>
        <a:p>
          <a:pPr rtl="0"/>
          <a:r>
            <a:rPr lang="pl-PL" b="0" smtClean="0"/>
            <a:t>Dane o administratorze</a:t>
          </a:r>
          <a:endParaRPr lang="pl-PL"/>
        </a:p>
      </dgm:t>
    </dgm:pt>
    <dgm:pt modelId="{6BDA491A-2D3A-4889-ACF3-F73641017514}" type="parTrans" cxnId="{B9672EE5-39D4-4F60-A8AE-390D06C4178B}">
      <dgm:prSet/>
      <dgm:spPr/>
      <dgm:t>
        <a:bodyPr/>
        <a:lstStyle/>
        <a:p>
          <a:endParaRPr lang="pl-PL"/>
        </a:p>
      </dgm:t>
    </dgm:pt>
    <dgm:pt modelId="{F31353AA-335E-40CD-B025-44238802AD15}" type="sibTrans" cxnId="{B9672EE5-39D4-4F60-A8AE-390D06C4178B}">
      <dgm:prSet/>
      <dgm:spPr/>
      <dgm:t>
        <a:bodyPr/>
        <a:lstStyle/>
        <a:p>
          <a:endParaRPr lang="pl-PL"/>
        </a:p>
      </dgm:t>
    </dgm:pt>
    <dgm:pt modelId="{022A6FCC-C8C4-4656-A160-B3DAD6853E11}">
      <dgm:prSet/>
      <dgm:spPr/>
      <dgm:t>
        <a:bodyPr/>
        <a:lstStyle/>
        <a:p>
          <a:pPr rtl="0"/>
          <a:r>
            <a:rPr lang="pl-PL" b="0" smtClean="0"/>
            <a:t>Maksymalna liczba klientów</a:t>
          </a:r>
          <a:endParaRPr lang="pl-PL"/>
        </a:p>
      </dgm:t>
    </dgm:pt>
    <dgm:pt modelId="{FBB5CEA6-DC7E-47A6-842B-D48DF204894F}" type="parTrans" cxnId="{A64832E8-8642-40ED-BEE1-527D4B276778}">
      <dgm:prSet/>
      <dgm:spPr/>
      <dgm:t>
        <a:bodyPr/>
        <a:lstStyle/>
        <a:p>
          <a:endParaRPr lang="pl-PL"/>
        </a:p>
      </dgm:t>
    </dgm:pt>
    <dgm:pt modelId="{831C9414-8114-4E2D-8D7A-708B0E49AF13}" type="sibTrans" cxnId="{A64832E8-8642-40ED-BEE1-527D4B276778}">
      <dgm:prSet/>
      <dgm:spPr/>
      <dgm:t>
        <a:bodyPr/>
        <a:lstStyle/>
        <a:p>
          <a:endParaRPr lang="pl-PL"/>
        </a:p>
      </dgm:t>
    </dgm:pt>
    <dgm:pt modelId="{D6906E3C-0B37-459F-9D6F-4FAE6057856A}">
      <dgm:prSet/>
      <dgm:spPr/>
      <dgm:t>
        <a:bodyPr/>
        <a:lstStyle/>
        <a:p>
          <a:pPr rtl="0"/>
          <a:r>
            <a:rPr lang="pl-PL" b="0" smtClean="0"/>
            <a:t>Ograniczyć  liczbę polaczeń z jednego adresu</a:t>
          </a:r>
          <a:endParaRPr lang="pl-PL"/>
        </a:p>
      </dgm:t>
    </dgm:pt>
    <dgm:pt modelId="{C21EDBA4-FC3B-48B0-88CC-D9050318C014}" type="parTrans" cxnId="{24D3ECE1-7D9D-4E85-917E-747CEF3EEE79}">
      <dgm:prSet/>
      <dgm:spPr/>
      <dgm:t>
        <a:bodyPr/>
        <a:lstStyle/>
        <a:p>
          <a:endParaRPr lang="pl-PL"/>
        </a:p>
      </dgm:t>
    </dgm:pt>
    <dgm:pt modelId="{4F9C1E96-678B-4F4C-BF66-A2D74DD8419B}" type="sibTrans" cxnId="{24D3ECE1-7D9D-4E85-917E-747CEF3EEE79}">
      <dgm:prSet/>
      <dgm:spPr/>
      <dgm:t>
        <a:bodyPr/>
        <a:lstStyle/>
        <a:p>
          <a:endParaRPr lang="pl-PL"/>
        </a:p>
      </dgm:t>
    </dgm:pt>
    <dgm:pt modelId="{F52938FA-D5AF-4646-93A0-509F1D9866EB}">
      <dgm:prSet/>
      <dgm:spPr/>
      <dgm:t>
        <a:bodyPr/>
        <a:lstStyle/>
        <a:p>
          <a:pPr rtl="0"/>
          <a:r>
            <a:rPr lang="pl-PL" b="0" smtClean="0"/>
            <a:t>Ustawić opcje dla danego portu</a:t>
          </a:r>
          <a:endParaRPr lang="pl-PL"/>
        </a:p>
      </dgm:t>
    </dgm:pt>
    <dgm:pt modelId="{C218F778-E4A6-4CE3-BFBF-141A262C0F60}" type="parTrans" cxnId="{126EF3C1-7255-40B0-A45C-9B381D89A730}">
      <dgm:prSet/>
      <dgm:spPr/>
      <dgm:t>
        <a:bodyPr/>
        <a:lstStyle/>
        <a:p>
          <a:endParaRPr lang="pl-PL"/>
        </a:p>
      </dgm:t>
    </dgm:pt>
    <dgm:pt modelId="{F46333B8-634B-4A9D-A882-85D34F339DD9}" type="sibTrans" cxnId="{126EF3C1-7255-40B0-A45C-9B381D89A730}">
      <dgm:prSet/>
      <dgm:spPr/>
      <dgm:t>
        <a:bodyPr/>
        <a:lstStyle/>
        <a:p>
          <a:endParaRPr lang="pl-PL"/>
        </a:p>
      </dgm:t>
    </dgm:pt>
    <dgm:pt modelId="{96E81194-9E5F-495C-9F87-B0660D24433F}">
      <dgm:prSet/>
      <dgm:spPr/>
      <dgm:t>
        <a:bodyPr/>
        <a:lstStyle/>
        <a:p>
          <a:pPr rtl="0"/>
          <a:r>
            <a:rPr lang="pl-PL" b="0" smtClean="0"/>
            <a:t>Ustawić operatora kanału</a:t>
          </a:r>
          <a:endParaRPr lang="pl-PL"/>
        </a:p>
      </dgm:t>
    </dgm:pt>
    <dgm:pt modelId="{434AFB61-1C8A-4FBD-A15A-2AD5F9D5613F}" type="parTrans" cxnId="{E073D294-5CD4-45CB-A9AF-870267D75C18}">
      <dgm:prSet/>
      <dgm:spPr/>
      <dgm:t>
        <a:bodyPr/>
        <a:lstStyle/>
        <a:p>
          <a:endParaRPr lang="pl-PL"/>
        </a:p>
      </dgm:t>
    </dgm:pt>
    <dgm:pt modelId="{75558C6D-4B61-40FE-94B5-0F814A843134}" type="sibTrans" cxnId="{E073D294-5CD4-45CB-A9AF-870267D75C18}">
      <dgm:prSet/>
      <dgm:spPr/>
      <dgm:t>
        <a:bodyPr/>
        <a:lstStyle/>
        <a:p>
          <a:endParaRPr lang="pl-PL"/>
        </a:p>
      </dgm:t>
    </dgm:pt>
    <dgm:pt modelId="{BC03C1DB-59E8-406C-8F50-2B325454AEAF}">
      <dgm:prSet/>
      <dgm:spPr/>
      <dgm:t>
        <a:bodyPr/>
        <a:lstStyle/>
        <a:p>
          <a:pPr rtl="0"/>
          <a:r>
            <a:rPr lang="pl-PL" b="0" smtClean="0"/>
            <a:t>Blokowac wybranych użytkowników</a:t>
          </a:r>
          <a:endParaRPr lang="pl-PL"/>
        </a:p>
      </dgm:t>
    </dgm:pt>
    <dgm:pt modelId="{5AA98369-A2B1-4B75-9E31-706A6D5D76C7}" type="parTrans" cxnId="{61AE63EE-6439-4638-86BD-066E0B2FCD3D}">
      <dgm:prSet/>
      <dgm:spPr/>
      <dgm:t>
        <a:bodyPr/>
        <a:lstStyle/>
        <a:p>
          <a:endParaRPr lang="pl-PL"/>
        </a:p>
      </dgm:t>
    </dgm:pt>
    <dgm:pt modelId="{470E3B40-DC7A-4877-BD37-C5B20B604019}" type="sibTrans" cxnId="{61AE63EE-6439-4638-86BD-066E0B2FCD3D}">
      <dgm:prSet/>
      <dgm:spPr/>
      <dgm:t>
        <a:bodyPr/>
        <a:lstStyle/>
        <a:p>
          <a:endParaRPr lang="pl-PL"/>
        </a:p>
      </dgm:t>
    </dgm:pt>
    <dgm:pt modelId="{21938B17-9CDE-4AD4-BABC-BB94BD880C5A}">
      <dgm:prSet/>
      <dgm:spPr/>
      <dgm:t>
        <a:bodyPr/>
        <a:lstStyle/>
        <a:p>
          <a:pPr rtl="0"/>
          <a:r>
            <a:rPr lang="pl-PL" b="0" smtClean="0"/>
            <a:t>Ustaw oficjalne kanały</a:t>
          </a:r>
          <a:endParaRPr lang="pl-PL"/>
        </a:p>
      </dgm:t>
    </dgm:pt>
    <dgm:pt modelId="{C981CDF4-DCC0-4BF3-9E3D-4ECB933B088F}" type="parTrans" cxnId="{6A21366D-6146-47E9-98CE-421590A70AE0}">
      <dgm:prSet/>
      <dgm:spPr/>
      <dgm:t>
        <a:bodyPr/>
        <a:lstStyle/>
        <a:p>
          <a:endParaRPr lang="pl-PL"/>
        </a:p>
      </dgm:t>
    </dgm:pt>
    <dgm:pt modelId="{6D9BF112-101B-4FC0-9DE9-569EA126194A}" type="sibTrans" cxnId="{6A21366D-6146-47E9-98CE-421590A70AE0}">
      <dgm:prSet/>
      <dgm:spPr/>
      <dgm:t>
        <a:bodyPr/>
        <a:lstStyle/>
        <a:p>
          <a:endParaRPr lang="pl-PL"/>
        </a:p>
      </dgm:t>
    </dgm:pt>
    <dgm:pt modelId="{B2702A78-ABE0-4CF5-A0BD-957A5836FE9D}" type="pres">
      <dgm:prSet presAssocID="{2FB46881-391E-4284-858B-B3ECA712719C}" presName="Name0" presStyleCnt="0">
        <dgm:presLayoutVars>
          <dgm:dir/>
          <dgm:animLvl val="lvl"/>
          <dgm:resizeHandles val="exact"/>
        </dgm:presLayoutVars>
      </dgm:prSet>
      <dgm:spPr/>
    </dgm:pt>
    <dgm:pt modelId="{B77C2446-9B28-494E-923F-E1BD41D8B5F6}" type="pres">
      <dgm:prSet presAssocID="{A73C4DAF-A693-4990-89CF-D7E2540397EC}" presName="linNode" presStyleCnt="0"/>
      <dgm:spPr/>
    </dgm:pt>
    <dgm:pt modelId="{7689857E-9DE5-415E-8B72-2EDFAF80A2B6}" type="pres">
      <dgm:prSet presAssocID="{A73C4DAF-A693-4990-89CF-D7E2540397EC}" presName="parentText" presStyleLbl="node1" presStyleIdx="0" presStyleCnt="9">
        <dgm:presLayoutVars>
          <dgm:chMax val="1"/>
          <dgm:bulletEnabled val="1"/>
        </dgm:presLayoutVars>
      </dgm:prSet>
      <dgm:spPr/>
    </dgm:pt>
    <dgm:pt modelId="{4FB1E867-3462-4AAD-A064-0B37A16D6E27}" type="pres">
      <dgm:prSet presAssocID="{37D24359-D56D-4CDC-9CBB-945F085D3770}" presName="sp" presStyleCnt="0"/>
      <dgm:spPr/>
    </dgm:pt>
    <dgm:pt modelId="{A8C0560A-93D6-4924-996A-A08CDD00452C}" type="pres">
      <dgm:prSet presAssocID="{20C82BDE-A82D-4160-BD19-A04E5462563A}" presName="linNode" presStyleCnt="0"/>
      <dgm:spPr/>
    </dgm:pt>
    <dgm:pt modelId="{D4274802-A153-4F15-B6EC-4D0053AA3004}" type="pres">
      <dgm:prSet presAssocID="{20C82BDE-A82D-4160-BD19-A04E5462563A}" presName="parentText" presStyleLbl="node1" presStyleIdx="1" presStyleCnt="9">
        <dgm:presLayoutVars>
          <dgm:chMax val="1"/>
          <dgm:bulletEnabled val="1"/>
        </dgm:presLayoutVars>
      </dgm:prSet>
      <dgm:spPr/>
    </dgm:pt>
    <dgm:pt modelId="{486EDE14-EF7C-451C-85BE-0E66C07E777F}" type="pres">
      <dgm:prSet presAssocID="{CE3BC950-9A90-49B7-8AED-26EED66AD531}" presName="sp" presStyleCnt="0"/>
      <dgm:spPr/>
    </dgm:pt>
    <dgm:pt modelId="{761C3033-004E-49ED-963F-06AE7AD28A46}" type="pres">
      <dgm:prSet presAssocID="{B4341AF7-3412-4380-BF23-290443567D80}" presName="linNode" presStyleCnt="0"/>
      <dgm:spPr/>
    </dgm:pt>
    <dgm:pt modelId="{1207D43D-755E-46F5-BDD0-26E1A4992BD3}" type="pres">
      <dgm:prSet presAssocID="{B4341AF7-3412-4380-BF23-290443567D80}" presName="parentText" presStyleLbl="node1" presStyleIdx="2" presStyleCnt="9">
        <dgm:presLayoutVars>
          <dgm:chMax val="1"/>
          <dgm:bulletEnabled val="1"/>
        </dgm:presLayoutVars>
      </dgm:prSet>
      <dgm:spPr/>
    </dgm:pt>
    <dgm:pt modelId="{2F18542A-EC4F-4D52-AEA6-7C8D14971AF6}" type="pres">
      <dgm:prSet presAssocID="{F31353AA-335E-40CD-B025-44238802AD15}" presName="sp" presStyleCnt="0"/>
      <dgm:spPr/>
    </dgm:pt>
    <dgm:pt modelId="{43DCCB1F-1E9F-4492-AF58-7F9166D48D9F}" type="pres">
      <dgm:prSet presAssocID="{022A6FCC-C8C4-4656-A160-B3DAD6853E11}" presName="linNode" presStyleCnt="0"/>
      <dgm:spPr/>
    </dgm:pt>
    <dgm:pt modelId="{46AD986F-A155-4686-B4B3-42A301D7E544}" type="pres">
      <dgm:prSet presAssocID="{022A6FCC-C8C4-4656-A160-B3DAD6853E11}" presName="parentText" presStyleLbl="node1" presStyleIdx="3" presStyleCnt="9">
        <dgm:presLayoutVars>
          <dgm:chMax val="1"/>
          <dgm:bulletEnabled val="1"/>
        </dgm:presLayoutVars>
      </dgm:prSet>
      <dgm:spPr/>
    </dgm:pt>
    <dgm:pt modelId="{34443A64-2861-46CD-8202-35914F73DBAD}" type="pres">
      <dgm:prSet presAssocID="{831C9414-8114-4E2D-8D7A-708B0E49AF13}" presName="sp" presStyleCnt="0"/>
      <dgm:spPr/>
    </dgm:pt>
    <dgm:pt modelId="{2AAC63A6-18BC-4E33-87FF-5865726FF800}" type="pres">
      <dgm:prSet presAssocID="{D6906E3C-0B37-459F-9D6F-4FAE6057856A}" presName="linNode" presStyleCnt="0"/>
      <dgm:spPr/>
    </dgm:pt>
    <dgm:pt modelId="{972B8CB8-C8F3-44F0-A50D-33B2B9DE9296}" type="pres">
      <dgm:prSet presAssocID="{D6906E3C-0B37-459F-9D6F-4FAE6057856A}" presName="parentText" presStyleLbl="node1" presStyleIdx="4" presStyleCnt="9">
        <dgm:presLayoutVars>
          <dgm:chMax val="1"/>
          <dgm:bulletEnabled val="1"/>
        </dgm:presLayoutVars>
      </dgm:prSet>
      <dgm:spPr/>
    </dgm:pt>
    <dgm:pt modelId="{70B989DD-DA3D-4520-BADA-9DA94BED5E58}" type="pres">
      <dgm:prSet presAssocID="{4F9C1E96-678B-4F4C-BF66-A2D74DD8419B}" presName="sp" presStyleCnt="0"/>
      <dgm:spPr/>
    </dgm:pt>
    <dgm:pt modelId="{9FD4FE27-4EA0-469C-9BDE-5251D8B86942}" type="pres">
      <dgm:prSet presAssocID="{F52938FA-D5AF-4646-93A0-509F1D9866EB}" presName="linNode" presStyleCnt="0"/>
      <dgm:spPr/>
    </dgm:pt>
    <dgm:pt modelId="{5B3281C8-2229-4279-98FC-B485358CC30D}" type="pres">
      <dgm:prSet presAssocID="{F52938FA-D5AF-4646-93A0-509F1D9866EB}" presName="parentText" presStyleLbl="node1" presStyleIdx="5" presStyleCnt="9">
        <dgm:presLayoutVars>
          <dgm:chMax val="1"/>
          <dgm:bulletEnabled val="1"/>
        </dgm:presLayoutVars>
      </dgm:prSet>
      <dgm:spPr/>
    </dgm:pt>
    <dgm:pt modelId="{07A49035-26A9-4C7A-91DD-24866E2C29BE}" type="pres">
      <dgm:prSet presAssocID="{F46333B8-634B-4A9D-A882-85D34F339DD9}" presName="sp" presStyleCnt="0"/>
      <dgm:spPr/>
    </dgm:pt>
    <dgm:pt modelId="{C8A4D73F-9958-4B2E-9794-385A24A73125}" type="pres">
      <dgm:prSet presAssocID="{96E81194-9E5F-495C-9F87-B0660D24433F}" presName="linNode" presStyleCnt="0"/>
      <dgm:spPr/>
    </dgm:pt>
    <dgm:pt modelId="{C2CB0ECE-4A7F-4B4B-A508-4D8260B3EE72}" type="pres">
      <dgm:prSet presAssocID="{96E81194-9E5F-495C-9F87-B0660D24433F}" presName="parentText" presStyleLbl="node1" presStyleIdx="6" presStyleCnt="9">
        <dgm:presLayoutVars>
          <dgm:chMax val="1"/>
          <dgm:bulletEnabled val="1"/>
        </dgm:presLayoutVars>
      </dgm:prSet>
      <dgm:spPr/>
    </dgm:pt>
    <dgm:pt modelId="{E926DFB2-80A1-471D-ADB3-89926878A3F5}" type="pres">
      <dgm:prSet presAssocID="{75558C6D-4B61-40FE-94B5-0F814A843134}" presName="sp" presStyleCnt="0"/>
      <dgm:spPr/>
    </dgm:pt>
    <dgm:pt modelId="{4D06143F-B50C-4AF4-BBF8-8A4007AF565C}" type="pres">
      <dgm:prSet presAssocID="{BC03C1DB-59E8-406C-8F50-2B325454AEAF}" presName="linNode" presStyleCnt="0"/>
      <dgm:spPr/>
    </dgm:pt>
    <dgm:pt modelId="{3275012F-04E7-4D8D-A87C-452543E2846C}" type="pres">
      <dgm:prSet presAssocID="{BC03C1DB-59E8-406C-8F50-2B325454AEAF}" presName="parentText" presStyleLbl="node1" presStyleIdx="7" presStyleCnt="9">
        <dgm:presLayoutVars>
          <dgm:chMax val="1"/>
          <dgm:bulletEnabled val="1"/>
        </dgm:presLayoutVars>
      </dgm:prSet>
      <dgm:spPr/>
    </dgm:pt>
    <dgm:pt modelId="{8E5F6BFA-A1FE-475C-A8F5-F51EC4FB191F}" type="pres">
      <dgm:prSet presAssocID="{470E3B40-DC7A-4877-BD37-C5B20B604019}" presName="sp" presStyleCnt="0"/>
      <dgm:spPr/>
    </dgm:pt>
    <dgm:pt modelId="{23AFD98A-02B2-4A57-8F77-DCB0EBDE367A}" type="pres">
      <dgm:prSet presAssocID="{21938B17-9CDE-4AD4-BABC-BB94BD880C5A}" presName="linNode" presStyleCnt="0"/>
      <dgm:spPr/>
    </dgm:pt>
    <dgm:pt modelId="{2C6F7F9E-50A9-4DFF-8A33-68F4D17329F5}" type="pres">
      <dgm:prSet presAssocID="{21938B17-9CDE-4AD4-BABC-BB94BD880C5A}" presName="parentText" presStyleLbl="node1" presStyleIdx="8" presStyleCnt="9">
        <dgm:presLayoutVars>
          <dgm:chMax val="1"/>
          <dgm:bulletEnabled val="1"/>
        </dgm:presLayoutVars>
      </dgm:prSet>
      <dgm:spPr/>
    </dgm:pt>
  </dgm:ptLst>
  <dgm:cxnLst>
    <dgm:cxn modelId="{8386BCA2-AFE7-4168-B6B1-C15616684B73}" srcId="{2FB46881-391E-4284-858B-B3ECA712719C}" destId="{A73C4DAF-A693-4990-89CF-D7E2540397EC}" srcOrd="0" destOrd="0" parTransId="{F081F053-050D-4A2E-9B92-016B050E6C5F}" sibTransId="{37D24359-D56D-4CDC-9CBB-945F085D3770}"/>
    <dgm:cxn modelId="{05C3BEA3-7664-46B3-AF9A-B3F32C94D740}" type="presOf" srcId="{21938B17-9CDE-4AD4-BABC-BB94BD880C5A}" destId="{2C6F7F9E-50A9-4DFF-8A33-68F4D17329F5}" srcOrd="0" destOrd="0" presId="urn:microsoft.com/office/officeart/2005/8/layout/vList5"/>
    <dgm:cxn modelId="{D61F9763-71E2-40B7-AF9A-3BE26832FA28}" type="presOf" srcId="{BC03C1DB-59E8-406C-8F50-2B325454AEAF}" destId="{3275012F-04E7-4D8D-A87C-452543E2846C}" srcOrd="0" destOrd="0" presId="urn:microsoft.com/office/officeart/2005/8/layout/vList5"/>
    <dgm:cxn modelId="{8AD9A37D-7F86-4E0C-A171-0C5628385958}" type="presOf" srcId="{022A6FCC-C8C4-4656-A160-B3DAD6853E11}" destId="{46AD986F-A155-4686-B4B3-42A301D7E544}" srcOrd="0" destOrd="0" presId="urn:microsoft.com/office/officeart/2005/8/layout/vList5"/>
    <dgm:cxn modelId="{5669E9E0-4384-449E-9E9C-AE55FA031ACF}" type="presOf" srcId="{2FB46881-391E-4284-858B-B3ECA712719C}" destId="{B2702A78-ABE0-4CF5-A0BD-957A5836FE9D}" srcOrd="0" destOrd="0" presId="urn:microsoft.com/office/officeart/2005/8/layout/vList5"/>
    <dgm:cxn modelId="{B9672EE5-39D4-4F60-A8AE-390D06C4178B}" srcId="{2FB46881-391E-4284-858B-B3ECA712719C}" destId="{B4341AF7-3412-4380-BF23-290443567D80}" srcOrd="2" destOrd="0" parTransId="{6BDA491A-2D3A-4889-ACF3-F73641017514}" sibTransId="{F31353AA-335E-40CD-B025-44238802AD15}"/>
    <dgm:cxn modelId="{6A21366D-6146-47E9-98CE-421590A70AE0}" srcId="{2FB46881-391E-4284-858B-B3ECA712719C}" destId="{21938B17-9CDE-4AD4-BABC-BB94BD880C5A}" srcOrd="8" destOrd="0" parTransId="{C981CDF4-DCC0-4BF3-9E3D-4ECB933B088F}" sibTransId="{6D9BF112-101B-4FC0-9DE9-569EA126194A}"/>
    <dgm:cxn modelId="{61AE63EE-6439-4638-86BD-066E0B2FCD3D}" srcId="{2FB46881-391E-4284-858B-B3ECA712719C}" destId="{BC03C1DB-59E8-406C-8F50-2B325454AEAF}" srcOrd="7" destOrd="0" parTransId="{5AA98369-A2B1-4B75-9E31-706A6D5D76C7}" sibTransId="{470E3B40-DC7A-4877-BD37-C5B20B604019}"/>
    <dgm:cxn modelId="{86C8080C-FAF9-4454-8523-052C41812F35}" type="presOf" srcId="{B4341AF7-3412-4380-BF23-290443567D80}" destId="{1207D43D-755E-46F5-BDD0-26E1A4992BD3}" srcOrd="0" destOrd="0" presId="urn:microsoft.com/office/officeart/2005/8/layout/vList5"/>
    <dgm:cxn modelId="{6F1E36EF-3AB9-4996-A3E0-61FD691A8B76}" type="presOf" srcId="{96E81194-9E5F-495C-9F87-B0660D24433F}" destId="{C2CB0ECE-4A7F-4B4B-A508-4D8260B3EE72}" srcOrd="0" destOrd="0" presId="urn:microsoft.com/office/officeart/2005/8/layout/vList5"/>
    <dgm:cxn modelId="{555CF19B-2311-4F6A-95B6-18BB96D6A833}" type="presOf" srcId="{D6906E3C-0B37-459F-9D6F-4FAE6057856A}" destId="{972B8CB8-C8F3-44F0-A50D-33B2B9DE9296}" srcOrd="0" destOrd="0" presId="urn:microsoft.com/office/officeart/2005/8/layout/vList5"/>
    <dgm:cxn modelId="{24D3ECE1-7D9D-4E85-917E-747CEF3EEE79}" srcId="{2FB46881-391E-4284-858B-B3ECA712719C}" destId="{D6906E3C-0B37-459F-9D6F-4FAE6057856A}" srcOrd="4" destOrd="0" parTransId="{C21EDBA4-FC3B-48B0-88CC-D9050318C014}" sibTransId="{4F9C1E96-678B-4F4C-BF66-A2D74DD8419B}"/>
    <dgm:cxn modelId="{64063FB9-2F6C-4EA7-8C00-E83DF8D9AB04}" type="presOf" srcId="{F52938FA-D5AF-4646-93A0-509F1D9866EB}" destId="{5B3281C8-2229-4279-98FC-B485358CC30D}" srcOrd="0" destOrd="0" presId="urn:microsoft.com/office/officeart/2005/8/layout/vList5"/>
    <dgm:cxn modelId="{00635E74-4B13-4511-9BBB-ACF81D6A6583}" type="presOf" srcId="{20C82BDE-A82D-4160-BD19-A04E5462563A}" destId="{D4274802-A153-4F15-B6EC-4D0053AA3004}" srcOrd="0" destOrd="0" presId="urn:microsoft.com/office/officeart/2005/8/layout/vList5"/>
    <dgm:cxn modelId="{A64832E8-8642-40ED-BEE1-527D4B276778}" srcId="{2FB46881-391E-4284-858B-B3ECA712719C}" destId="{022A6FCC-C8C4-4656-A160-B3DAD6853E11}" srcOrd="3" destOrd="0" parTransId="{FBB5CEA6-DC7E-47A6-842B-D48DF204894F}" sibTransId="{831C9414-8114-4E2D-8D7A-708B0E49AF13}"/>
    <dgm:cxn modelId="{AD756A1B-FD83-4AD1-A713-B0F5E1AE6845}" srcId="{2FB46881-391E-4284-858B-B3ECA712719C}" destId="{20C82BDE-A82D-4160-BD19-A04E5462563A}" srcOrd="1" destOrd="0" parTransId="{8BAA390D-0E27-4E9D-AC0C-E26821F43E07}" sibTransId="{CE3BC950-9A90-49B7-8AED-26EED66AD531}"/>
    <dgm:cxn modelId="{E073D294-5CD4-45CB-A9AF-870267D75C18}" srcId="{2FB46881-391E-4284-858B-B3ECA712719C}" destId="{96E81194-9E5F-495C-9F87-B0660D24433F}" srcOrd="6" destOrd="0" parTransId="{434AFB61-1C8A-4FBD-A15A-2AD5F9D5613F}" sibTransId="{75558C6D-4B61-40FE-94B5-0F814A843134}"/>
    <dgm:cxn modelId="{71D965F8-0EEC-4ADD-8631-7012BB65A25B}" type="presOf" srcId="{A73C4DAF-A693-4990-89CF-D7E2540397EC}" destId="{7689857E-9DE5-415E-8B72-2EDFAF80A2B6}" srcOrd="0" destOrd="0" presId="urn:microsoft.com/office/officeart/2005/8/layout/vList5"/>
    <dgm:cxn modelId="{126EF3C1-7255-40B0-A45C-9B381D89A730}" srcId="{2FB46881-391E-4284-858B-B3ECA712719C}" destId="{F52938FA-D5AF-4646-93A0-509F1D9866EB}" srcOrd="5" destOrd="0" parTransId="{C218F778-E4A6-4CE3-BFBF-141A262C0F60}" sibTransId="{F46333B8-634B-4A9D-A882-85D34F339DD9}"/>
    <dgm:cxn modelId="{85AD4A4E-48B0-4C6A-8000-9169BADF14DE}" type="presParOf" srcId="{B2702A78-ABE0-4CF5-A0BD-957A5836FE9D}" destId="{B77C2446-9B28-494E-923F-E1BD41D8B5F6}" srcOrd="0" destOrd="0" presId="urn:microsoft.com/office/officeart/2005/8/layout/vList5"/>
    <dgm:cxn modelId="{9F7910B1-E93B-4791-B4FE-8DC62B55992A}" type="presParOf" srcId="{B77C2446-9B28-494E-923F-E1BD41D8B5F6}" destId="{7689857E-9DE5-415E-8B72-2EDFAF80A2B6}" srcOrd="0" destOrd="0" presId="urn:microsoft.com/office/officeart/2005/8/layout/vList5"/>
    <dgm:cxn modelId="{8A746565-7450-4259-92C7-C98A53722489}" type="presParOf" srcId="{B2702A78-ABE0-4CF5-A0BD-957A5836FE9D}" destId="{4FB1E867-3462-4AAD-A064-0B37A16D6E27}" srcOrd="1" destOrd="0" presId="urn:microsoft.com/office/officeart/2005/8/layout/vList5"/>
    <dgm:cxn modelId="{A99ECA97-95EB-45D7-BD0F-F28E4AC08674}" type="presParOf" srcId="{B2702A78-ABE0-4CF5-A0BD-957A5836FE9D}" destId="{A8C0560A-93D6-4924-996A-A08CDD00452C}" srcOrd="2" destOrd="0" presId="urn:microsoft.com/office/officeart/2005/8/layout/vList5"/>
    <dgm:cxn modelId="{20E50ECA-5314-43FC-812A-BEB31C809C54}" type="presParOf" srcId="{A8C0560A-93D6-4924-996A-A08CDD00452C}" destId="{D4274802-A153-4F15-B6EC-4D0053AA3004}" srcOrd="0" destOrd="0" presId="urn:microsoft.com/office/officeart/2005/8/layout/vList5"/>
    <dgm:cxn modelId="{4873223C-B7BE-4C4D-B756-2F9F4DA85E05}" type="presParOf" srcId="{B2702A78-ABE0-4CF5-A0BD-957A5836FE9D}" destId="{486EDE14-EF7C-451C-85BE-0E66C07E777F}" srcOrd="3" destOrd="0" presId="urn:microsoft.com/office/officeart/2005/8/layout/vList5"/>
    <dgm:cxn modelId="{5AE19555-8260-4516-97FE-781A4B08E27B}" type="presParOf" srcId="{B2702A78-ABE0-4CF5-A0BD-957A5836FE9D}" destId="{761C3033-004E-49ED-963F-06AE7AD28A46}" srcOrd="4" destOrd="0" presId="urn:microsoft.com/office/officeart/2005/8/layout/vList5"/>
    <dgm:cxn modelId="{EC5A4F48-4991-4299-B374-10662028BE2B}" type="presParOf" srcId="{761C3033-004E-49ED-963F-06AE7AD28A46}" destId="{1207D43D-755E-46F5-BDD0-26E1A4992BD3}" srcOrd="0" destOrd="0" presId="urn:microsoft.com/office/officeart/2005/8/layout/vList5"/>
    <dgm:cxn modelId="{F408D00E-C0C3-4C88-8B56-7933F52B7116}" type="presParOf" srcId="{B2702A78-ABE0-4CF5-A0BD-957A5836FE9D}" destId="{2F18542A-EC4F-4D52-AEA6-7C8D14971AF6}" srcOrd="5" destOrd="0" presId="urn:microsoft.com/office/officeart/2005/8/layout/vList5"/>
    <dgm:cxn modelId="{08CD436C-E7B4-4594-BAD6-DE936B3350A4}" type="presParOf" srcId="{B2702A78-ABE0-4CF5-A0BD-957A5836FE9D}" destId="{43DCCB1F-1E9F-4492-AF58-7F9166D48D9F}" srcOrd="6" destOrd="0" presId="urn:microsoft.com/office/officeart/2005/8/layout/vList5"/>
    <dgm:cxn modelId="{B8C54C15-834B-482C-BAA1-8FD0EA720CF3}" type="presParOf" srcId="{43DCCB1F-1E9F-4492-AF58-7F9166D48D9F}" destId="{46AD986F-A155-4686-B4B3-42A301D7E544}" srcOrd="0" destOrd="0" presId="urn:microsoft.com/office/officeart/2005/8/layout/vList5"/>
    <dgm:cxn modelId="{B70471AF-76C5-4CF0-854A-E31B13D5E61C}" type="presParOf" srcId="{B2702A78-ABE0-4CF5-A0BD-957A5836FE9D}" destId="{34443A64-2861-46CD-8202-35914F73DBAD}" srcOrd="7" destOrd="0" presId="urn:microsoft.com/office/officeart/2005/8/layout/vList5"/>
    <dgm:cxn modelId="{FB7CC2D8-5D15-4BA8-ACBD-C32BFA651103}" type="presParOf" srcId="{B2702A78-ABE0-4CF5-A0BD-957A5836FE9D}" destId="{2AAC63A6-18BC-4E33-87FF-5865726FF800}" srcOrd="8" destOrd="0" presId="urn:microsoft.com/office/officeart/2005/8/layout/vList5"/>
    <dgm:cxn modelId="{BD87BDEC-B594-43EB-BF32-5499BBD0FA71}" type="presParOf" srcId="{2AAC63A6-18BC-4E33-87FF-5865726FF800}" destId="{972B8CB8-C8F3-44F0-A50D-33B2B9DE9296}" srcOrd="0" destOrd="0" presId="urn:microsoft.com/office/officeart/2005/8/layout/vList5"/>
    <dgm:cxn modelId="{EF90A727-8BA6-45C9-9779-B6A99E02FDFD}" type="presParOf" srcId="{B2702A78-ABE0-4CF5-A0BD-957A5836FE9D}" destId="{70B989DD-DA3D-4520-BADA-9DA94BED5E58}" srcOrd="9" destOrd="0" presId="urn:microsoft.com/office/officeart/2005/8/layout/vList5"/>
    <dgm:cxn modelId="{D1256B85-0FE5-4310-B60B-B77F57F837FE}" type="presParOf" srcId="{B2702A78-ABE0-4CF5-A0BD-957A5836FE9D}" destId="{9FD4FE27-4EA0-469C-9BDE-5251D8B86942}" srcOrd="10" destOrd="0" presId="urn:microsoft.com/office/officeart/2005/8/layout/vList5"/>
    <dgm:cxn modelId="{AFEE2BB0-E29C-4B66-A39B-CF2D41ED2D2C}" type="presParOf" srcId="{9FD4FE27-4EA0-469C-9BDE-5251D8B86942}" destId="{5B3281C8-2229-4279-98FC-B485358CC30D}" srcOrd="0" destOrd="0" presId="urn:microsoft.com/office/officeart/2005/8/layout/vList5"/>
    <dgm:cxn modelId="{F3446D38-5E92-4D82-B340-8E49FF480F96}" type="presParOf" srcId="{B2702A78-ABE0-4CF5-A0BD-957A5836FE9D}" destId="{07A49035-26A9-4C7A-91DD-24866E2C29BE}" srcOrd="11" destOrd="0" presId="urn:microsoft.com/office/officeart/2005/8/layout/vList5"/>
    <dgm:cxn modelId="{8CEB04FC-B087-44E9-979F-ABD2B3D62F4C}" type="presParOf" srcId="{B2702A78-ABE0-4CF5-A0BD-957A5836FE9D}" destId="{C8A4D73F-9958-4B2E-9794-385A24A73125}" srcOrd="12" destOrd="0" presId="urn:microsoft.com/office/officeart/2005/8/layout/vList5"/>
    <dgm:cxn modelId="{8D066A5A-23E7-4019-A0FB-88BE24871A26}" type="presParOf" srcId="{C8A4D73F-9958-4B2E-9794-385A24A73125}" destId="{C2CB0ECE-4A7F-4B4B-A508-4D8260B3EE72}" srcOrd="0" destOrd="0" presId="urn:microsoft.com/office/officeart/2005/8/layout/vList5"/>
    <dgm:cxn modelId="{2A26F910-E03B-4A07-8EBB-976218B8E513}" type="presParOf" srcId="{B2702A78-ABE0-4CF5-A0BD-957A5836FE9D}" destId="{E926DFB2-80A1-471D-ADB3-89926878A3F5}" srcOrd="13" destOrd="0" presId="urn:microsoft.com/office/officeart/2005/8/layout/vList5"/>
    <dgm:cxn modelId="{5A462D68-00EF-4BDF-8FBD-86EBAEDC7C46}" type="presParOf" srcId="{B2702A78-ABE0-4CF5-A0BD-957A5836FE9D}" destId="{4D06143F-B50C-4AF4-BBF8-8A4007AF565C}" srcOrd="14" destOrd="0" presId="urn:microsoft.com/office/officeart/2005/8/layout/vList5"/>
    <dgm:cxn modelId="{B9A75247-5FA5-4779-823F-D45B7D3781AB}" type="presParOf" srcId="{4D06143F-B50C-4AF4-BBF8-8A4007AF565C}" destId="{3275012F-04E7-4D8D-A87C-452543E2846C}" srcOrd="0" destOrd="0" presId="urn:microsoft.com/office/officeart/2005/8/layout/vList5"/>
    <dgm:cxn modelId="{A8A94302-7E7B-4242-85D1-B172C955D04F}" type="presParOf" srcId="{B2702A78-ABE0-4CF5-A0BD-957A5836FE9D}" destId="{8E5F6BFA-A1FE-475C-A8F5-F51EC4FB191F}" srcOrd="15" destOrd="0" presId="urn:microsoft.com/office/officeart/2005/8/layout/vList5"/>
    <dgm:cxn modelId="{9DDC09FE-C239-47FE-ABAD-3F4E9B578A4C}" type="presParOf" srcId="{B2702A78-ABE0-4CF5-A0BD-957A5836FE9D}" destId="{23AFD98A-02B2-4A57-8F77-DCB0EBDE367A}" srcOrd="16" destOrd="0" presId="urn:microsoft.com/office/officeart/2005/8/layout/vList5"/>
    <dgm:cxn modelId="{B968C7F7-2A41-4AD1-A5E7-E306E42C8BCD}" type="presParOf" srcId="{23AFD98A-02B2-4A57-8F77-DCB0EBDE367A}" destId="{2C6F7F9E-50A9-4DFF-8A33-68F4D17329F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4E19129-A5D3-46B5-8799-AC6CAFB7E97E}" type="doc">
      <dgm:prSet loTypeId="urn:microsoft.com/office/officeart/2005/8/layout/vList2" loCatId="list" qsTypeId="urn:microsoft.com/office/officeart/2005/8/quickstyle/simple1" qsCatId="simple" csTypeId="urn:microsoft.com/office/officeart/2005/8/colors/colorful1#5" csCatId="colorful" phldr="1"/>
      <dgm:spPr/>
      <dgm:t>
        <a:bodyPr/>
        <a:lstStyle/>
        <a:p>
          <a:endParaRPr lang="pl-PL"/>
        </a:p>
      </dgm:t>
    </dgm:pt>
    <dgm:pt modelId="{FF1B09D0-D329-4294-A2DC-1687DF86153E}">
      <dgm:prSet/>
      <dgm:spPr/>
      <dgm:t>
        <a:bodyPr/>
        <a:lstStyle/>
        <a:p>
          <a:pPr rtl="0"/>
          <a:r>
            <a:rPr lang="pl-PL" b="0" dirty="0" err="1" smtClean="0">
              <a:solidFill>
                <a:schemeClr val="bg1"/>
              </a:solidFill>
            </a:rPr>
            <a:t>EFNet</a:t>
          </a:r>
          <a:r>
            <a:rPr lang="pl-PL" b="0" dirty="0" smtClean="0">
              <a:solidFill>
                <a:schemeClr val="bg1"/>
              </a:solidFill>
            </a:rPr>
            <a:t> – Jest to pierwsza sieć IRC  która pozwalała dołączać się dowolnym serwerom, co po pewnym czasie zaczęło sprawiać kłopoty. W 1990 roku większość administratorów zgodziła się na zmianę zasady otwartości. Pierwszy polski serwer IRC został przyłączony w 1993 właśnie do sieci </a:t>
          </a:r>
          <a:r>
            <a:rPr lang="pl-PL" b="0" dirty="0" err="1" smtClean="0">
              <a:solidFill>
                <a:schemeClr val="bg1"/>
              </a:solidFill>
            </a:rPr>
            <a:t>EFNet</a:t>
          </a:r>
          <a:endParaRPr lang="pl-PL" b="0" dirty="0">
            <a:solidFill>
              <a:schemeClr val="bg1"/>
            </a:solidFill>
          </a:endParaRPr>
        </a:p>
      </dgm:t>
    </dgm:pt>
    <dgm:pt modelId="{473C3D0C-E8C9-48AB-9D92-98A38A3AD427}" type="parTrans" cxnId="{FDA4D7A8-0CE7-4B58-A20D-EEA93B6A89A1}">
      <dgm:prSet/>
      <dgm:spPr/>
      <dgm:t>
        <a:bodyPr/>
        <a:lstStyle/>
        <a:p>
          <a:endParaRPr lang="pl-PL"/>
        </a:p>
      </dgm:t>
    </dgm:pt>
    <dgm:pt modelId="{DB38BCDD-3686-40E5-ADA3-D01A63A418AD}" type="sibTrans" cxnId="{FDA4D7A8-0CE7-4B58-A20D-EEA93B6A89A1}">
      <dgm:prSet/>
      <dgm:spPr/>
      <dgm:t>
        <a:bodyPr/>
        <a:lstStyle/>
        <a:p>
          <a:endParaRPr lang="pl-PL"/>
        </a:p>
      </dgm:t>
    </dgm:pt>
    <dgm:pt modelId="{B9C916D1-DC09-42C1-AC3C-16C27855F2DE}" type="pres">
      <dgm:prSet presAssocID="{C4E19129-A5D3-46B5-8799-AC6CAFB7E97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4ECE868-2999-48AD-96A3-4774C943B2A3}" type="pres">
      <dgm:prSet presAssocID="{FF1B09D0-D329-4294-A2DC-1687DF86153E}" presName="parentText" presStyleLbl="node1" presStyleIdx="0" presStyleCnt="1" custLinFactNeighborX="-49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44B19D0-CBEE-4554-BEA9-A1693A2A454B}" type="presOf" srcId="{C4E19129-A5D3-46B5-8799-AC6CAFB7E97E}" destId="{B9C916D1-DC09-42C1-AC3C-16C27855F2DE}" srcOrd="0" destOrd="0" presId="urn:microsoft.com/office/officeart/2005/8/layout/vList2"/>
    <dgm:cxn modelId="{FDA4D7A8-0CE7-4B58-A20D-EEA93B6A89A1}" srcId="{C4E19129-A5D3-46B5-8799-AC6CAFB7E97E}" destId="{FF1B09D0-D329-4294-A2DC-1687DF86153E}" srcOrd="0" destOrd="0" parTransId="{473C3D0C-E8C9-48AB-9D92-98A38A3AD427}" sibTransId="{DB38BCDD-3686-40E5-ADA3-D01A63A418AD}"/>
    <dgm:cxn modelId="{80F8C754-7D63-425D-B9BE-919F1DB1F1AF}" type="presOf" srcId="{FF1B09D0-D329-4294-A2DC-1687DF86153E}" destId="{D4ECE868-2999-48AD-96A3-4774C943B2A3}" srcOrd="0" destOrd="0" presId="urn:microsoft.com/office/officeart/2005/8/layout/vList2"/>
    <dgm:cxn modelId="{A1AA5DBB-5C55-474B-B816-6423C42961FC}" type="presParOf" srcId="{B9C916D1-DC09-42C1-AC3C-16C27855F2DE}" destId="{D4ECE868-2999-48AD-96A3-4774C943B2A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33E1FB8-554A-4D05-93F1-CD78B8808EFC}" type="doc">
      <dgm:prSet loTypeId="urn:microsoft.com/office/officeart/2005/8/layout/vList2" loCatId="list" qsTypeId="urn:microsoft.com/office/officeart/2005/8/quickstyle/simple1" qsCatId="simple" csTypeId="urn:microsoft.com/office/officeart/2005/8/colors/colorful1#6" csCatId="colorful" phldr="1"/>
      <dgm:spPr/>
      <dgm:t>
        <a:bodyPr/>
        <a:lstStyle/>
        <a:p>
          <a:endParaRPr lang="pl-PL"/>
        </a:p>
      </dgm:t>
    </dgm:pt>
    <dgm:pt modelId="{32C338D8-AD78-4238-B987-FBEC0765333E}">
      <dgm:prSet/>
      <dgm:spPr/>
      <dgm:t>
        <a:bodyPr/>
        <a:lstStyle/>
        <a:p>
          <a:pPr rtl="0"/>
          <a:r>
            <a:rPr lang="pl-PL" b="0" dirty="0" err="1" smtClean="0"/>
            <a:t>Undernet</a:t>
          </a:r>
          <a:r>
            <a:rPr lang="pl-PL" b="0" dirty="0" smtClean="0"/>
            <a:t>  </a:t>
          </a:r>
          <a:r>
            <a:rPr lang="pl-PL" b="0" dirty="0" smtClean="0"/>
            <a:t>-  to </a:t>
          </a:r>
          <a:r>
            <a:rPr lang="pl-PL" b="0" dirty="0" smtClean="0"/>
            <a:t>historycznie druga z sieci ogólnoświatowych, powstała w 1993 roku, na początku jako sieć testowa dla botów i deweloperów serwera IRC, potem szybko rozrosła się i jest teraz jedną z czterech największych.</a:t>
          </a:r>
          <a:endParaRPr lang="pl-PL" b="0" dirty="0"/>
        </a:p>
      </dgm:t>
    </dgm:pt>
    <dgm:pt modelId="{FF03FE99-94A5-4BA7-A550-5B3EA8825AFE}" type="parTrans" cxnId="{AB2FA12F-3F0D-45DF-8B0C-5D221D22F50F}">
      <dgm:prSet/>
      <dgm:spPr/>
      <dgm:t>
        <a:bodyPr/>
        <a:lstStyle/>
        <a:p>
          <a:endParaRPr lang="pl-PL"/>
        </a:p>
      </dgm:t>
    </dgm:pt>
    <dgm:pt modelId="{F2EBEBDC-E23A-4562-AFDE-20E9246D6609}" type="sibTrans" cxnId="{AB2FA12F-3F0D-45DF-8B0C-5D221D22F50F}">
      <dgm:prSet/>
      <dgm:spPr/>
      <dgm:t>
        <a:bodyPr/>
        <a:lstStyle/>
        <a:p>
          <a:endParaRPr lang="pl-PL"/>
        </a:p>
      </dgm:t>
    </dgm:pt>
    <dgm:pt modelId="{B0B680C3-7604-4F49-BC60-4695294B3E87}">
      <dgm:prSet/>
      <dgm:spPr/>
      <dgm:t>
        <a:bodyPr/>
        <a:lstStyle/>
        <a:p>
          <a:pPr rtl="0"/>
          <a:r>
            <a:rPr lang="pl-PL" b="0" dirty="0" err="1" smtClean="0"/>
            <a:t>QuakeNet</a:t>
          </a:r>
          <a:r>
            <a:rPr lang="pl-PL" b="0" dirty="0" smtClean="0"/>
            <a:t> - to czwarta i najmłodsza z wielkich sieci IRC. Powstała w 1997 roku jako niewielka sieć dla graczy </a:t>
          </a:r>
          <a:r>
            <a:rPr lang="pl-PL" b="0" dirty="0" err="1" smtClean="0"/>
            <a:t>Quake</a:t>
          </a:r>
          <a:r>
            <a:rPr lang="pl-PL" b="0" dirty="0" smtClean="0"/>
            <a:t> i </a:t>
          </a:r>
          <a:r>
            <a:rPr lang="pl-PL" b="0" dirty="0" err="1" smtClean="0"/>
            <a:t>Quakeworld</a:t>
          </a:r>
          <a:r>
            <a:rPr lang="pl-PL" b="0" dirty="0" smtClean="0"/>
            <a:t>. Charakterystyczne dla </a:t>
          </a:r>
          <a:r>
            <a:rPr lang="pl-PL" b="0" dirty="0" err="1" smtClean="0"/>
            <a:t>QuakeNetu</a:t>
          </a:r>
          <a:r>
            <a:rPr lang="pl-PL" b="0" dirty="0" smtClean="0"/>
            <a:t> są boty sieciowe "Q" i "S" oraz nastawienie na graczy </a:t>
          </a:r>
          <a:r>
            <a:rPr lang="pl-PL" b="0" dirty="0" err="1" smtClean="0"/>
            <a:t>online</a:t>
          </a:r>
          <a:r>
            <a:rPr lang="pl-PL" b="0" dirty="0" smtClean="0"/>
            <a:t>. Posiada też stałe kanały służące kojarzeniu graczy i meczów w grach sieciowych.</a:t>
          </a:r>
          <a:endParaRPr lang="pl-PL" b="0" dirty="0"/>
        </a:p>
      </dgm:t>
    </dgm:pt>
    <dgm:pt modelId="{2799BE4E-5C9C-4A54-90A8-1069AE4EF566}" type="parTrans" cxnId="{7783D8A7-7C4A-4CD9-8E28-D37F5F657236}">
      <dgm:prSet/>
      <dgm:spPr/>
      <dgm:t>
        <a:bodyPr/>
        <a:lstStyle/>
        <a:p>
          <a:endParaRPr lang="pl-PL"/>
        </a:p>
      </dgm:t>
    </dgm:pt>
    <dgm:pt modelId="{A9C4BD8F-ED12-4388-AE48-FCCD67F77E39}" type="sibTrans" cxnId="{7783D8A7-7C4A-4CD9-8E28-D37F5F657236}">
      <dgm:prSet/>
      <dgm:spPr/>
      <dgm:t>
        <a:bodyPr/>
        <a:lstStyle/>
        <a:p>
          <a:endParaRPr lang="pl-PL"/>
        </a:p>
      </dgm:t>
    </dgm:pt>
    <dgm:pt modelId="{054D34A1-5D31-4413-9CFF-64B68DB7A7C1}" type="pres">
      <dgm:prSet presAssocID="{233E1FB8-554A-4D05-93F1-CD78B8808EF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D53F60EB-7861-487C-9EF8-D6E00F12DAE3}" type="pres">
      <dgm:prSet presAssocID="{32C338D8-AD78-4238-B987-FBEC0765333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7E92C86-9462-47B2-8D51-B2A61E1E0E38}" type="pres">
      <dgm:prSet presAssocID="{F2EBEBDC-E23A-4562-AFDE-20E9246D6609}" presName="spacer" presStyleCnt="0"/>
      <dgm:spPr/>
    </dgm:pt>
    <dgm:pt modelId="{68118190-3151-4614-B673-EE401A7990A4}" type="pres">
      <dgm:prSet presAssocID="{B0B680C3-7604-4F49-BC60-4695294B3E8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058F4CCC-9AF5-4FBC-91AF-9524C05804AB}" type="presOf" srcId="{B0B680C3-7604-4F49-BC60-4695294B3E87}" destId="{68118190-3151-4614-B673-EE401A7990A4}" srcOrd="0" destOrd="0" presId="urn:microsoft.com/office/officeart/2005/8/layout/vList2"/>
    <dgm:cxn modelId="{AB2FA12F-3F0D-45DF-8B0C-5D221D22F50F}" srcId="{233E1FB8-554A-4D05-93F1-CD78B8808EFC}" destId="{32C338D8-AD78-4238-B987-FBEC0765333E}" srcOrd="0" destOrd="0" parTransId="{FF03FE99-94A5-4BA7-A550-5B3EA8825AFE}" sibTransId="{F2EBEBDC-E23A-4562-AFDE-20E9246D6609}"/>
    <dgm:cxn modelId="{84BCC438-0EB6-4D89-8358-E7A258BDC07A}" type="presOf" srcId="{32C338D8-AD78-4238-B987-FBEC0765333E}" destId="{D53F60EB-7861-487C-9EF8-D6E00F12DAE3}" srcOrd="0" destOrd="0" presId="urn:microsoft.com/office/officeart/2005/8/layout/vList2"/>
    <dgm:cxn modelId="{7783D8A7-7C4A-4CD9-8E28-D37F5F657236}" srcId="{233E1FB8-554A-4D05-93F1-CD78B8808EFC}" destId="{B0B680C3-7604-4F49-BC60-4695294B3E87}" srcOrd="1" destOrd="0" parTransId="{2799BE4E-5C9C-4A54-90A8-1069AE4EF566}" sibTransId="{A9C4BD8F-ED12-4388-AE48-FCCD67F77E39}"/>
    <dgm:cxn modelId="{E6D629E2-C62F-43AB-8512-70870DDF857A}" type="presOf" srcId="{233E1FB8-554A-4D05-93F1-CD78B8808EFC}" destId="{054D34A1-5D31-4413-9CFF-64B68DB7A7C1}" srcOrd="0" destOrd="0" presId="urn:microsoft.com/office/officeart/2005/8/layout/vList2"/>
    <dgm:cxn modelId="{B3ADEA0A-56B4-44BB-9C33-FE89D5A58270}" type="presParOf" srcId="{054D34A1-5D31-4413-9CFF-64B68DB7A7C1}" destId="{D53F60EB-7861-487C-9EF8-D6E00F12DAE3}" srcOrd="0" destOrd="0" presId="urn:microsoft.com/office/officeart/2005/8/layout/vList2"/>
    <dgm:cxn modelId="{CC3733CB-9BBB-4615-BD2D-F34CDDADD983}" type="presParOf" srcId="{054D34A1-5D31-4413-9CFF-64B68DB7A7C1}" destId="{A7E92C86-9462-47B2-8D51-B2A61E1E0E38}" srcOrd="1" destOrd="0" presId="urn:microsoft.com/office/officeart/2005/8/layout/vList2"/>
    <dgm:cxn modelId="{CAC867CF-780F-4F05-9F9C-9152452A5759}" type="presParOf" srcId="{054D34A1-5D31-4413-9CFF-64B68DB7A7C1}" destId="{68118190-3151-4614-B673-EE401A7990A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6252F00-EF1D-4EB6-B58F-4B017FB5BE76}" type="doc">
      <dgm:prSet loTypeId="urn:microsoft.com/office/officeart/2005/8/layout/vList2" loCatId="list" qsTypeId="urn:microsoft.com/office/officeart/2005/8/quickstyle/simple1" qsCatId="simple" csTypeId="urn:microsoft.com/office/officeart/2005/8/colors/colorful1#7" csCatId="colorful" phldr="1"/>
      <dgm:spPr/>
      <dgm:t>
        <a:bodyPr/>
        <a:lstStyle/>
        <a:p>
          <a:endParaRPr lang="pl-PL"/>
        </a:p>
      </dgm:t>
    </dgm:pt>
    <dgm:pt modelId="{52D34731-1AE9-45B2-8C9E-F9889628B2C8}">
      <dgm:prSet/>
      <dgm:spPr/>
      <dgm:t>
        <a:bodyPr/>
        <a:lstStyle/>
        <a:p>
          <a:pPr rtl="0"/>
          <a:r>
            <a:rPr lang="pl-PL" b="0" dirty="0" err="1" smtClean="0"/>
            <a:t>DALnet</a:t>
          </a:r>
          <a:r>
            <a:rPr lang="pl-PL" b="0" dirty="0" smtClean="0"/>
            <a:t>, </a:t>
          </a:r>
          <a:r>
            <a:rPr lang="pl-PL" b="0" dirty="0" err="1" smtClean="0"/>
            <a:t>USANet</a:t>
          </a:r>
          <a:r>
            <a:rPr lang="pl-PL" b="0" dirty="0" smtClean="0"/>
            <a:t> i inne - Na bazie pomysłu </a:t>
          </a:r>
          <a:r>
            <a:rPr lang="pl-PL" b="0" dirty="0" err="1" smtClean="0"/>
            <a:t>Undernetu</a:t>
          </a:r>
          <a:r>
            <a:rPr lang="pl-PL" b="0" dirty="0" smtClean="0"/>
            <a:t> zaczęły od 1995 roku powstawać kolejne nie połączone ze sobą sieci, z których największą jest </a:t>
          </a:r>
          <a:r>
            <a:rPr lang="pl-PL" b="0" dirty="0" err="1" smtClean="0"/>
            <a:t>DALnet</a:t>
          </a:r>
          <a:r>
            <a:rPr lang="pl-PL" b="0" dirty="0" smtClean="0"/>
            <a:t>. Mają one zwykle możliwość rejestrowania pseudonimów i kanałów oraz są odporniejsze na </a:t>
          </a:r>
          <a:r>
            <a:rPr lang="pl-PL" b="0" dirty="0" err="1" smtClean="0"/>
            <a:t>splity</a:t>
          </a:r>
          <a:r>
            <a:rPr lang="pl-PL" b="0" dirty="0" smtClean="0"/>
            <a:t> i lagi, nie cieszą się jednak takim powodzeniem jak </a:t>
          </a:r>
          <a:r>
            <a:rPr lang="pl-PL" b="0" dirty="0" err="1" smtClean="0"/>
            <a:t>IRCnet</a:t>
          </a:r>
          <a:r>
            <a:rPr lang="pl-PL" b="0" dirty="0" smtClean="0"/>
            <a:t> czy </a:t>
          </a:r>
          <a:r>
            <a:rPr lang="pl-PL" b="0" dirty="0" err="1" smtClean="0"/>
            <a:t>Undernet</a:t>
          </a:r>
          <a:r>
            <a:rPr lang="pl-PL" b="0" dirty="0" smtClean="0"/>
            <a:t>. Wiele z nich, jak </a:t>
          </a:r>
          <a:r>
            <a:rPr lang="pl-PL" b="0" dirty="0" err="1" smtClean="0"/>
            <a:t>USANet</a:t>
          </a:r>
          <a:r>
            <a:rPr lang="pl-PL" b="0" dirty="0" smtClean="0"/>
            <a:t>, ma charakter czysto lokalny.</a:t>
          </a:r>
          <a:endParaRPr lang="pl-PL" b="0" dirty="0"/>
        </a:p>
      </dgm:t>
    </dgm:pt>
    <dgm:pt modelId="{3F1B860C-A98E-4E9B-B896-1339B8D79496}" type="parTrans" cxnId="{51624B7C-6D2B-4401-9D99-0D27DC2FD5B5}">
      <dgm:prSet/>
      <dgm:spPr/>
      <dgm:t>
        <a:bodyPr/>
        <a:lstStyle/>
        <a:p>
          <a:endParaRPr lang="pl-PL"/>
        </a:p>
      </dgm:t>
    </dgm:pt>
    <dgm:pt modelId="{5A8FF75B-AA42-4985-972E-84590F2DDDC1}" type="sibTrans" cxnId="{51624B7C-6D2B-4401-9D99-0D27DC2FD5B5}">
      <dgm:prSet/>
      <dgm:spPr/>
      <dgm:t>
        <a:bodyPr/>
        <a:lstStyle/>
        <a:p>
          <a:endParaRPr lang="pl-PL"/>
        </a:p>
      </dgm:t>
    </dgm:pt>
    <dgm:pt modelId="{624D8556-67E8-464C-A02B-D110F88458E0}">
      <dgm:prSet/>
      <dgm:spPr/>
      <dgm:t>
        <a:bodyPr/>
        <a:lstStyle/>
        <a:p>
          <a:pPr rtl="0"/>
          <a:r>
            <a:rPr lang="pl-PL" b="0" dirty="0" err="1" smtClean="0"/>
            <a:t>Freenode</a:t>
          </a:r>
          <a:r>
            <a:rPr lang="pl-PL" b="0" dirty="0" smtClean="0"/>
            <a:t> - powstała w 2002 r. na bazie serwera </a:t>
          </a:r>
          <a:r>
            <a:rPr lang="pl-PL" b="0" i="1" dirty="0" err="1" smtClean="0"/>
            <a:t>irc.openprojects.net</a:t>
          </a:r>
          <a:r>
            <a:rPr lang="pl-PL" b="0" dirty="0" smtClean="0"/>
            <a:t>, istniejącego od 1998 r. </a:t>
          </a:r>
          <a:r>
            <a:rPr lang="pl-PL" b="0" dirty="0" err="1" smtClean="0"/>
            <a:t>freenode</a:t>
          </a:r>
          <a:r>
            <a:rPr lang="pl-PL" b="0" dirty="0" smtClean="0"/>
            <a:t> jest siecią skupiającą użytkowników i programistów wolnego oprogramowania, działającą na protokole zbliżonym do </a:t>
          </a:r>
          <a:r>
            <a:rPr lang="pl-PL" b="0" dirty="0" err="1" smtClean="0"/>
            <a:t>DALnetu</a:t>
          </a:r>
          <a:r>
            <a:rPr lang="pl-PL" b="0" dirty="0" smtClean="0"/>
            <a:t>.</a:t>
          </a:r>
          <a:endParaRPr lang="pl-PL" b="0" dirty="0"/>
        </a:p>
      </dgm:t>
    </dgm:pt>
    <dgm:pt modelId="{DBA2C25A-C4B9-401A-925F-129344823AAF}" type="parTrans" cxnId="{E77C8FA6-2918-4AC2-B331-537EE912C108}">
      <dgm:prSet/>
      <dgm:spPr/>
      <dgm:t>
        <a:bodyPr/>
        <a:lstStyle/>
        <a:p>
          <a:endParaRPr lang="pl-PL"/>
        </a:p>
      </dgm:t>
    </dgm:pt>
    <dgm:pt modelId="{FFF8CE6F-8275-4AB7-B2D7-BED40BE2626E}" type="sibTrans" cxnId="{E77C8FA6-2918-4AC2-B331-537EE912C108}">
      <dgm:prSet/>
      <dgm:spPr/>
      <dgm:t>
        <a:bodyPr/>
        <a:lstStyle/>
        <a:p>
          <a:endParaRPr lang="pl-PL"/>
        </a:p>
      </dgm:t>
    </dgm:pt>
    <dgm:pt modelId="{9A7E7EE5-CD44-4AAE-A13B-93F21FE74CC3}">
      <dgm:prSet/>
      <dgm:spPr/>
      <dgm:t>
        <a:bodyPr/>
        <a:lstStyle/>
        <a:p>
          <a:pPr rtl="0"/>
          <a:r>
            <a:rPr lang="pl-PL" b="0" dirty="0" err="1" smtClean="0"/>
            <a:t>MindForge</a:t>
          </a:r>
          <a:r>
            <a:rPr lang="pl-PL" b="0" dirty="0" smtClean="0"/>
            <a:t> - powstała 15 marca 2005 r. i stała się siecią do pomocy w programie </a:t>
          </a:r>
          <a:r>
            <a:rPr lang="pl-PL" b="0" dirty="0" err="1" smtClean="0"/>
            <a:t>eMule</a:t>
          </a:r>
          <a:r>
            <a:rPr lang="pl-PL" b="0" dirty="0" smtClean="0"/>
            <a:t> i innych projektów </a:t>
          </a:r>
          <a:r>
            <a:rPr lang="pl-PL" b="0" dirty="0" err="1" smtClean="0"/>
            <a:t>Open</a:t>
          </a:r>
          <a:r>
            <a:rPr lang="pl-PL" b="0" dirty="0" smtClean="0"/>
            <a:t> </a:t>
          </a:r>
          <a:r>
            <a:rPr lang="pl-PL" b="0" dirty="0" err="1" smtClean="0"/>
            <a:t>Source</a:t>
          </a:r>
          <a:r>
            <a:rPr lang="pl-PL" b="0" dirty="0" smtClean="0"/>
            <a:t>.</a:t>
          </a:r>
          <a:endParaRPr lang="pl-PL" b="0" dirty="0"/>
        </a:p>
      </dgm:t>
    </dgm:pt>
    <dgm:pt modelId="{E8C6F669-E109-4D9F-BA8A-71C9E9E02EFE}" type="parTrans" cxnId="{A9789598-D019-47C2-9127-D6B7C0684E42}">
      <dgm:prSet/>
      <dgm:spPr/>
      <dgm:t>
        <a:bodyPr/>
        <a:lstStyle/>
        <a:p>
          <a:endParaRPr lang="pl-PL"/>
        </a:p>
      </dgm:t>
    </dgm:pt>
    <dgm:pt modelId="{DA4124B1-99BB-4AC0-8C4C-EB6F943725AE}" type="sibTrans" cxnId="{A9789598-D019-47C2-9127-D6B7C0684E42}">
      <dgm:prSet/>
      <dgm:spPr/>
      <dgm:t>
        <a:bodyPr/>
        <a:lstStyle/>
        <a:p>
          <a:endParaRPr lang="pl-PL"/>
        </a:p>
      </dgm:t>
    </dgm:pt>
    <dgm:pt modelId="{15CF7A31-1CD3-41CB-8198-54364BCB028D}" type="pres">
      <dgm:prSet presAssocID="{A6252F00-EF1D-4EB6-B58F-4B017FB5BE7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636E278C-AABA-4AD3-8CFE-35F9D9B1B0D5}" type="pres">
      <dgm:prSet presAssocID="{52D34731-1AE9-45B2-8C9E-F9889628B2C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2D85B09-0A41-4DAF-ACB5-ED3A29A16F7F}" type="pres">
      <dgm:prSet presAssocID="{5A8FF75B-AA42-4985-972E-84590F2DDDC1}" presName="spacer" presStyleCnt="0"/>
      <dgm:spPr/>
    </dgm:pt>
    <dgm:pt modelId="{DFA7300F-024A-416C-8605-27416386A0B3}" type="pres">
      <dgm:prSet presAssocID="{624D8556-67E8-464C-A02B-D110F88458E0}" presName="parentText" presStyleLbl="node1" presStyleIdx="1" presStyleCnt="3" custLinFactNeighborX="-1444" custLinFactNeighborY="-77530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3CFAA64-3053-4698-9647-9C37C46BDB00}" type="pres">
      <dgm:prSet presAssocID="{FFF8CE6F-8275-4AB7-B2D7-BED40BE2626E}" presName="spacer" presStyleCnt="0"/>
      <dgm:spPr/>
    </dgm:pt>
    <dgm:pt modelId="{D25FB744-7B88-4D78-B462-4BEEF28CE110}" type="pres">
      <dgm:prSet presAssocID="{9A7E7EE5-CD44-4AAE-A13B-93F21FE74CC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77C8FA6-2918-4AC2-B331-537EE912C108}" srcId="{A6252F00-EF1D-4EB6-B58F-4B017FB5BE76}" destId="{624D8556-67E8-464C-A02B-D110F88458E0}" srcOrd="1" destOrd="0" parTransId="{DBA2C25A-C4B9-401A-925F-129344823AAF}" sibTransId="{FFF8CE6F-8275-4AB7-B2D7-BED40BE2626E}"/>
    <dgm:cxn modelId="{A9789598-D019-47C2-9127-D6B7C0684E42}" srcId="{A6252F00-EF1D-4EB6-B58F-4B017FB5BE76}" destId="{9A7E7EE5-CD44-4AAE-A13B-93F21FE74CC3}" srcOrd="2" destOrd="0" parTransId="{E8C6F669-E109-4D9F-BA8A-71C9E9E02EFE}" sibTransId="{DA4124B1-99BB-4AC0-8C4C-EB6F943725AE}"/>
    <dgm:cxn modelId="{51624B7C-6D2B-4401-9D99-0D27DC2FD5B5}" srcId="{A6252F00-EF1D-4EB6-B58F-4B017FB5BE76}" destId="{52D34731-1AE9-45B2-8C9E-F9889628B2C8}" srcOrd="0" destOrd="0" parTransId="{3F1B860C-A98E-4E9B-B896-1339B8D79496}" sibTransId="{5A8FF75B-AA42-4985-972E-84590F2DDDC1}"/>
    <dgm:cxn modelId="{A1E3E460-C08B-4B26-8FAD-AF74E9464765}" type="presOf" srcId="{52D34731-1AE9-45B2-8C9E-F9889628B2C8}" destId="{636E278C-AABA-4AD3-8CFE-35F9D9B1B0D5}" srcOrd="0" destOrd="0" presId="urn:microsoft.com/office/officeart/2005/8/layout/vList2"/>
    <dgm:cxn modelId="{32D93CA4-ABE4-4415-8278-FC180DEE149A}" type="presOf" srcId="{624D8556-67E8-464C-A02B-D110F88458E0}" destId="{DFA7300F-024A-416C-8605-27416386A0B3}" srcOrd="0" destOrd="0" presId="urn:microsoft.com/office/officeart/2005/8/layout/vList2"/>
    <dgm:cxn modelId="{9BB956F4-56AC-4C48-A52B-5E62268A4C7E}" type="presOf" srcId="{A6252F00-EF1D-4EB6-B58F-4B017FB5BE76}" destId="{15CF7A31-1CD3-41CB-8198-54364BCB028D}" srcOrd="0" destOrd="0" presId="urn:microsoft.com/office/officeart/2005/8/layout/vList2"/>
    <dgm:cxn modelId="{5C34AC0A-D1A7-4940-804E-4B7A32529FF1}" type="presOf" srcId="{9A7E7EE5-CD44-4AAE-A13B-93F21FE74CC3}" destId="{D25FB744-7B88-4D78-B462-4BEEF28CE110}" srcOrd="0" destOrd="0" presId="urn:microsoft.com/office/officeart/2005/8/layout/vList2"/>
    <dgm:cxn modelId="{4550F9BF-C1FF-4D7D-AD79-01872A0D9415}" type="presParOf" srcId="{15CF7A31-1CD3-41CB-8198-54364BCB028D}" destId="{636E278C-AABA-4AD3-8CFE-35F9D9B1B0D5}" srcOrd="0" destOrd="0" presId="urn:microsoft.com/office/officeart/2005/8/layout/vList2"/>
    <dgm:cxn modelId="{2B6C7967-4373-4AE2-B237-56E186D8E194}" type="presParOf" srcId="{15CF7A31-1CD3-41CB-8198-54364BCB028D}" destId="{E2D85B09-0A41-4DAF-ACB5-ED3A29A16F7F}" srcOrd="1" destOrd="0" presId="urn:microsoft.com/office/officeart/2005/8/layout/vList2"/>
    <dgm:cxn modelId="{7F51E650-9931-455C-B676-F1E85E8428A9}" type="presParOf" srcId="{15CF7A31-1CD3-41CB-8198-54364BCB028D}" destId="{DFA7300F-024A-416C-8605-27416386A0B3}" srcOrd="2" destOrd="0" presId="urn:microsoft.com/office/officeart/2005/8/layout/vList2"/>
    <dgm:cxn modelId="{9A3BAC1B-3D69-4C10-A47D-5E0C6FAC9A19}" type="presParOf" srcId="{15CF7A31-1CD3-41CB-8198-54364BCB028D}" destId="{A3CFAA64-3053-4698-9647-9C37C46BDB00}" srcOrd="3" destOrd="0" presId="urn:microsoft.com/office/officeart/2005/8/layout/vList2"/>
    <dgm:cxn modelId="{202BC382-190E-4B54-B090-FD4CBCBD0DF7}" type="presParOf" srcId="{15CF7A31-1CD3-41CB-8198-54364BCB028D}" destId="{D25FB744-7B88-4D78-B462-4BEEF28CE11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E35DE31-BF4A-4550-A4EF-D924D097A12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DFF582B6-F193-4DD3-B628-DF2EE594B364}">
      <dgm:prSet/>
      <dgm:spPr/>
      <dgm:t>
        <a:bodyPr/>
        <a:lstStyle/>
        <a:p>
          <a:pPr rtl="0"/>
          <a:r>
            <a:rPr lang="pl-PL" b="0" dirty="0" smtClean="0"/>
            <a:t>Społeczność </a:t>
          </a:r>
          <a:r>
            <a:rPr lang="pl-PL" b="0" dirty="0" err="1" smtClean="0"/>
            <a:t>Ubuntu</a:t>
          </a:r>
          <a:r>
            <a:rPr lang="pl-PL" b="0" dirty="0" smtClean="0"/>
            <a:t> skupia się m.in. na forach, grupach dyskusyjnych oraz sieciach IRC.</a:t>
          </a:r>
          <a:endParaRPr lang="pl-PL" b="0" dirty="0"/>
        </a:p>
      </dgm:t>
    </dgm:pt>
    <dgm:pt modelId="{05EC9E5C-A9CA-45FC-B052-652B47F64B9F}" type="parTrans" cxnId="{43423C2A-B9C8-4E67-BAD1-28328DEDA474}">
      <dgm:prSet/>
      <dgm:spPr/>
      <dgm:t>
        <a:bodyPr/>
        <a:lstStyle/>
        <a:p>
          <a:endParaRPr lang="pl-PL"/>
        </a:p>
      </dgm:t>
    </dgm:pt>
    <dgm:pt modelId="{EBB7CE2C-0FE7-4BEB-90AE-4E4452BE20C3}" type="sibTrans" cxnId="{43423C2A-B9C8-4E67-BAD1-28328DEDA474}">
      <dgm:prSet/>
      <dgm:spPr/>
      <dgm:t>
        <a:bodyPr/>
        <a:lstStyle/>
        <a:p>
          <a:endParaRPr lang="pl-PL"/>
        </a:p>
      </dgm:t>
    </dgm:pt>
    <dgm:pt modelId="{55216F55-4F72-46AE-8DA1-4DA7D90DD6A5}">
      <dgm:prSet/>
      <dgm:spPr/>
      <dgm:t>
        <a:bodyPr/>
        <a:lstStyle/>
        <a:p>
          <a:pPr rtl="0"/>
          <a:r>
            <a:rPr lang="pl-PL" b="0" dirty="0" smtClean="0"/>
            <a:t>Wszystkie oficjalne kanały sieci IRC </a:t>
          </a:r>
          <a:r>
            <a:rPr lang="pl-PL" b="0" dirty="0" err="1" smtClean="0"/>
            <a:t>Ubuntu</a:t>
          </a:r>
          <a:r>
            <a:rPr lang="pl-PL" b="0" dirty="0" smtClean="0"/>
            <a:t> znajdują się na serwerach sieci </a:t>
          </a:r>
          <a:r>
            <a:rPr lang="pl-PL" b="0" dirty="0" err="1" smtClean="0"/>
            <a:t>Freenode</a:t>
          </a:r>
          <a:r>
            <a:rPr lang="pl-PL" b="0" dirty="0" smtClean="0"/>
            <a:t>. Do największych należą kanały pomocy #</a:t>
          </a:r>
          <a:r>
            <a:rPr lang="pl-PL" b="0" dirty="0" err="1" smtClean="0"/>
            <a:t>ubuntu</a:t>
          </a:r>
          <a:r>
            <a:rPr lang="pl-PL" b="0" dirty="0" smtClean="0"/>
            <a:t> i #</a:t>
          </a:r>
          <a:r>
            <a:rPr lang="pl-PL" b="0" dirty="0" err="1" smtClean="0"/>
            <a:t>kubuntu</a:t>
          </a:r>
          <a:r>
            <a:rPr lang="pl-PL" b="0" dirty="0" smtClean="0"/>
            <a:t>. Istnieje także kilkadziesiąt mniejszych kanałów, zazwyczaj będących kanałami regionalnymi lub poświęconymi ściśle określonym tematom. Polscy użytkownicy mogą uzyskać pomoc na kanale #</a:t>
          </a:r>
          <a:r>
            <a:rPr lang="pl-PL" b="0" dirty="0" err="1" smtClean="0"/>
            <a:t>ubuntu-pl</a:t>
          </a:r>
          <a:r>
            <a:rPr lang="pl-PL" b="0" dirty="0" smtClean="0"/>
            <a:t>.</a:t>
          </a:r>
          <a:endParaRPr lang="pl-PL" b="0" dirty="0"/>
        </a:p>
      </dgm:t>
    </dgm:pt>
    <dgm:pt modelId="{A300D66B-7912-4F9E-82C5-4D6630ABBF3C}" type="parTrans" cxnId="{D7FC73CF-7C97-4669-8E89-8BB7E2B882F7}">
      <dgm:prSet/>
      <dgm:spPr/>
      <dgm:t>
        <a:bodyPr/>
        <a:lstStyle/>
        <a:p>
          <a:endParaRPr lang="pl-PL"/>
        </a:p>
      </dgm:t>
    </dgm:pt>
    <dgm:pt modelId="{1133C352-D325-4D21-A89D-8C9B49F50D69}" type="sibTrans" cxnId="{D7FC73CF-7C97-4669-8E89-8BB7E2B882F7}">
      <dgm:prSet/>
      <dgm:spPr/>
      <dgm:t>
        <a:bodyPr/>
        <a:lstStyle/>
        <a:p>
          <a:endParaRPr lang="pl-PL"/>
        </a:p>
      </dgm:t>
    </dgm:pt>
    <dgm:pt modelId="{22959316-6215-4FD7-B0E1-057B5590D6C2}" type="pres">
      <dgm:prSet presAssocID="{4E35DE31-BF4A-4550-A4EF-D924D097A12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1D6902BF-DB19-406D-A96C-D899CC5C8A81}" type="pres">
      <dgm:prSet presAssocID="{DFF582B6-F193-4DD3-B628-DF2EE594B36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39DA351-2232-43E0-92F0-679F23313B32}" type="pres">
      <dgm:prSet presAssocID="{EBB7CE2C-0FE7-4BEB-90AE-4E4452BE20C3}" presName="spacer" presStyleCnt="0"/>
      <dgm:spPr/>
    </dgm:pt>
    <dgm:pt modelId="{FF06EA6C-0BD0-4A96-9964-6AA90DC1421B}" type="pres">
      <dgm:prSet presAssocID="{55216F55-4F72-46AE-8DA1-4DA7D90DD6A5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7FC73CF-7C97-4669-8E89-8BB7E2B882F7}" srcId="{4E35DE31-BF4A-4550-A4EF-D924D097A120}" destId="{55216F55-4F72-46AE-8DA1-4DA7D90DD6A5}" srcOrd="1" destOrd="0" parTransId="{A300D66B-7912-4F9E-82C5-4D6630ABBF3C}" sibTransId="{1133C352-D325-4D21-A89D-8C9B49F50D69}"/>
    <dgm:cxn modelId="{D0D1EF47-7DC3-4A57-AF08-6E64DC059EF3}" type="presOf" srcId="{DFF582B6-F193-4DD3-B628-DF2EE594B364}" destId="{1D6902BF-DB19-406D-A96C-D899CC5C8A81}" srcOrd="0" destOrd="0" presId="urn:microsoft.com/office/officeart/2005/8/layout/vList2"/>
    <dgm:cxn modelId="{8FBA8D1F-FAAC-4AA3-9244-10D9E33D2B8E}" type="presOf" srcId="{55216F55-4F72-46AE-8DA1-4DA7D90DD6A5}" destId="{FF06EA6C-0BD0-4A96-9964-6AA90DC1421B}" srcOrd="0" destOrd="0" presId="urn:microsoft.com/office/officeart/2005/8/layout/vList2"/>
    <dgm:cxn modelId="{43423C2A-B9C8-4E67-BAD1-28328DEDA474}" srcId="{4E35DE31-BF4A-4550-A4EF-D924D097A120}" destId="{DFF582B6-F193-4DD3-B628-DF2EE594B364}" srcOrd="0" destOrd="0" parTransId="{05EC9E5C-A9CA-45FC-B052-652B47F64B9F}" sibTransId="{EBB7CE2C-0FE7-4BEB-90AE-4E4452BE20C3}"/>
    <dgm:cxn modelId="{2A9EF49C-F5B6-4FCA-BFAB-7F26ACF059C0}" type="presOf" srcId="{4E35DE31-BF4A-4550-A4EF-D924D097A120}" destId="{22959316-6215-4FD7-B0E1-057B5590D6C2}" srcOrd="0" destOrd="0" presId="urn:microsoft.com/office/officeart/2005/8/layout/vList2"/>
    <dgm:cxn modelId="{BDCF62AF-2FCF-4088-9AE5-A8991A281A83}" type="presParOf" srcId="{22959316-6215-4FD7-B0E1-057B5590D6C2}" destId="{1D6902BF-DB19-406D-A96C-D899CC5C8A81}" srcOrd="0" destOrd="0" presId="urn:microsoft.com/office/officeart/2005/8/layout/vList2"/>
    <dgm:cxn modelId="{F34352DA-07C0-4A87-87EF-0DFFCF2B6464}" type="presParOf" srcId="{22959316-6215-4FD7-B0E1-057B5590D6C2}" destId="{039DA351-2232-43E0-92F0-679F23313B32}" srcOrd="1" destOrd="0" presId="urn:microsoft.com/office/officeart/2005/8/layout/vList2"/>
    <dgm:cxn modelId="{356272B0-AF48-417B-8F35-579C2B849BD6}" type="presParOf" srcId="{22959316-6215-4FD7-B0E1-057B5590D6C2}" destId="{FF06EA6C-0BD0-4A96-9964-6AA90DC1421B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CD12262-7B2C-4946-8D25-995F8D832239}" type="doc">
      <dgm:prSet loTypeId="urn:microsoft.com/office/officeart/2005/8/layout/vList2" loCatId="list" qsTypeId="urn:microsoft.com/office/officeart/2005/8/quickstyle/simple1" qsCatId="simple" csTypeId="urn:microsoft.com/office/officeart/2005/8/colors/colorful1#2" csCatId="colorful"/>
      <dgm:spPr/>
      <dgm:t>
        <a:bodyPr/>
        <a:lstStyle/>
        <a:p>
          <a:endParaRPr lang="pl-PL"/>
        </a:p>
      </dgm:t>
    </dgm:pt>
    <dgm:pt modelId="{90326429-7A77-4138-AAA9-5A175561AB7B}">
      <dgm:prSet/>
      <dgm:spPr/>
      <dgm:t>
        <a:bodyPr/>
        <a:lstStyle/>
        <a:p>
          <a:pPr rtl="0"/>
          <a:r>
            <a:rPr lang="pl-PL" b="0" dirty="0" smtClean="0"/>
            <a:t>Aby korzystać z możliwości </a:t>
          </a:r>
          <a:r>
            <a:rPr lang="pl-PL" b="0" dirty="0" err="1" smtClean="0"/>
            <a:t>IRC'a</a:t>
          </a:r>
          <a:r>
            <a:rPr lang="pl-PL" b="0" dirty="0" smtClean="0"/>
            <a:t>, musimy pobrać klient tego protokołu, wybrać sieć, z jaką chcemy się połączyć oraz wpisać </a:t>
          </a:r>
          <a:r>
            <a:rPr lang="pl-PL" b="0" dirty="0" err="1" smtClean="0"/>
            <a:t>nick</a:t>
          </a:r>
          <a:r>
            <a:rPr lang="pl-PL" b="0" dirty="0" smtClean="0"/>
            <a:t>. Po ukończeniu konfiguracji wystarczy dołączyć do kanału. Zwykle służy do tego polecenie: /</a:t>
          </a:r>
          <a:r>
            <a:rPr lang="pl-PL" b="0" dirty="0" err="1" smtClean="0"/>
            <a:t>join</a:t>
          </a:r>
          <a:r>
            <a:rPr lang="pl-PL" b="0" dirty="0" smtClean="0"/>
            <a:t> #kanał </a:t>
          </a:r>
          <a:endParaRPr lang="pl-PL" b="0" dirty="0"/>
        </a:p>
      </dgm:t>
    </dgm:pt>
    <dgm:pt modelId="{681F05F2-54CA-4CDE-A5A4-B2DF192E1BF7}" type="parTrans" cxnId="{84481549-BB7F-48F0-8CB5-3F2DC3EB0FF5}">
      <dgm:prSet/>
      <dgm:spPr/>
      <dgm:t>
        <a:bodyPr/>
        <a:lstStyle/>
        <a:p>
          <a:endParaRPr lang="pl-PL"/>
        </a:p>
      </dgm:t>
    </dgm:pt>
    <dgm:pt modelId="{67F166E9-92E6-4637-8C4E-9015AF75A704}" type="sibTrans" cxnId="{84481549-BB7F-48F0-8CB5-3F2DC3EB0FF5}">
      <dgm:prSet/>
      <dgm:spPr/>
      <dgm:t>
        <a:bodyPr/>
        <a:lstStyle/>
        <a:p>
          <a:endParaRPr lang="pl-PL"/>
        </a:p>
      </dgm:t>
    </dgm:pt>
    <dgm:pt modelId="{90A0AA8C-48FC-415C-88D5-9EAC90682F96}">
      <dgm:prSet/>
      <dgm:spPr/>
      <dgm:t>
        <a:bodyPr/>
        <a:lstStyle/>
        <a:p>
          <a:pPr rtl="0"/>
          <a:r>
            <a:rPr lang="pl-PL" b="0" dirty="0" smtClean="0"/>
            <a:t>Na kanale spotkamy użytkowników z następującymi prefiksami: '@' oznacza operatora kanału (</a:t>
          </a:r>
          <a:r>
            <a:rPr lang="pl-PL" b="0" dirty="0" err="1" smtClean="0"/>
            <a:t>opa</a:t>
          </a:r>
          <a:r>
            <a:rPr lang="pl-PL" b="0" dirty="0" smtClean="0"/>
            <a:t>), który ma prawa do wyrzucania ludzi z kanału (</a:t>
          </a:r>
          <a:r>
            <a:rPr lang="pl-PL" b="0" dirty="0" err="1" smtClean="0"/>
            <a:t>kickowania</a:t>
          </a:r>
          <a:r>
            <a:rPr lang="pl-PL" b="0" dirty="0" smtClean="0"/>
            <a:t>) oraz </a:t>
          </a:r>
          <a:r>
            <a:rPr lang="pl-PL" b="0" dirty="0" err="1" smtClean="0"/>
            <a:t>banowania</a:t>
          </a:r>
          <a:r>
            <a:rPr lang="pl-PL" b="0" dirty="0" smtClean="0"/>
            <a:t> +' oznacza prawo głosu (</a:t>
          </a:r>
          <a:r>
            <a:rPr lang="pl-PL" b="0" dirty="0" err="1" smtClean="0"/>
            <a:t>voice</a:t>
          </a:r>
          <a:r>
            <a:rPr lang="pl-PL" b="0" dirty="0" smtClean="0"/>
            <a:t>)</a:t>
          </a:r>
          <a:endParaRPr lang="pl-PL" b="0" dirty="0"/>
        </a:p>
      </dgm:t>
    </dgm:pt>
    <dgm:pt modelId="{A49110D5-4AF3-4E54-98E9-CD7C7BCBDF1A}" type="parTrans" cxnId="{2435CA2E-12C8-413A-8AF7-2CBF213CBCB4}">
      <dgm:prSet/>
      <dgm:spPr/>
      <dgm:t>
        <a:bodyPr/>
        <a:lstStyle/>
        <a:p>
          <a:endParaRPr lang="pl-PL"/>
        </a:p>
      </dgm:t>
    </dgm:pt>
    <dgm:pt modelId="{4FF6FA1B-4137-413D-B30C-34656CBFFE33}" type="sibTrans" cxnId="{2435CA2E-12C8-413A-8AF7-2CBF213CBCB4}">
      <dgm:prSet/>
      <dgm:spPr/>
      <dgm:t>
        <a:bodyPr/>
        <a:lstStyle/>
        <a:p>
          <a:endParaRPr lang="pl-PL"/>
        </a:p>
      </dgm:t>
    </dgm:pt>
    <dgm:pt modelId="{05BDF839-589D-4DE1-815E-16EF6ACFB332}">
      <dgm:prSet/>
      <dgm:spPr/>
      <dgm:t>
        <a:bodyPr/>
        <a:lstStyle/>
        <a:p>
          <a:pPr rtl="0"/>
          <a:r>
            <a:rPr lang="pl-PL" b="0" dirty="0" smtClean="0"/>
            <a:t>Często oprócz ludzi, na kanałach są boty, odpowiadające za przestrzeganie regulaminu kanału (na przykład zakaz </a:t>
          </a:r>
          <a:r>
            <a:rPr lang="pl-PL" b="0" dirty="0" err="1" smtClean="0"/>
            <a:t>floodowania</a:t>
          </a:r>
          <a:r>
            <a:rPr lang="pl-PL" b="0" dirty="0" smtClean="0"/>
            <a:t>), bądź służące celom informacyjnym. Mogą także podtrzymywać istnienie kanału.</a:t>
          </a:r>
          <a:br>
            <a:rPr lang="pl-PL" b="0" dirty="0" smtClean="0"/>
          </a:br>
          <a:r>
            <a:rPr lang="pl-PL" b="0" dirty="0" smtClean="0"/>
            <a:t>W każdej chwili możemy zmienić </a:t>
          </a:r>
          <a:r>
            <a:rPr lang="pl-PL" b="0" dirty="0" err="1" smtClean="0"/>
            <a:t>nick</a:t>
          </a:r>
          <a:r>
            <a:rPr lang="pl-PL" b="0" dirty="0" smtClean="0"/>
            <a:t> wydając polecenie:/</a:t>
          </a:r>
          <a:r>
            <a:rPr lang="pl-PL" b="0" dirty="0" err="1" smtClean="0"/>
            <a:t>nick</a:t>
          </a:r>
          <a:r>
            <a:rPr lang="pl-PL" b="0" dirty="0" smtClean="0"/>
            <a:t> </a:t>
          </a:r>
          <a:r>
            <a:rPr lang="pl-PL" b="0" dirty="0" err="1" smtClean="0"/>
            <a:t>nowy_nick</a:t>
          </a:r>
          <a:r>
            <a:rPr lang="pl-PL" b="0" dirty="0" smtClean="0"/>
            <a:t> </a:t>
          </a:r>
          <a:endParaRPr lang="pl-PL" b="0" dirty="0"/>
        </a:p>
      </dgm:t>
    </dgm:pt>
    <dgm:pt modelId="{019F6883-FD1D-45A7-BC83-FBBF133D0CB0}" type="parTrans" cxnId="{0E3E9918-3BC5-4FDE-ACC4-FD05A35A2786}">
      <dgm:prSet/>
      <dgm:spPr/>
      <dgm:t>
        <a:bodyPr/>
        <a:lstStyle/>
        <a:p>
          <a:endParaRPr lang="pl-PL"/>
        </a:p>
      </dgm:t>
    </dgm:pt>
    <dgm:pt modelId="{692B439D-81D5-444A-8A92-C44E496A810D}" type="sibTrans" cxnId="{0E3E9918-3BC5-4FDE-ACC4-FD05A35A2786}">
      <dgm:prSet/>
      <dgm:spPr/>
      <dgm:t>
        <a:bodyPr/>
        <a:lstStyle/>
        <a:p>
          <a:endParaRPr lang="pl-PL"/>
        </a:p>
      </dgm:t>
    </dgm:pt>
    <dgm:pt modelId="{70768A02-BA0F-42DF-9E5B-705E349605AF}" type="pres">
      <dgm:prSet presAssocID="{6CD12262-7B2C-4946-8D25-995F8D83223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83642CC4-1213-400A-93B8-FB382A8ACE53}" type="pres">
      <dgm:prSet presAssocID="{90326429-7A77-4138-AAA9-5A175561AB7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9ECC2E3-2891-46E1-8D7C-A391D4DDBAC4}" type="pres">
      <dgm:prSet presAssocID="{67F166E9-92E6-4637-8C4E-9015AF75A704}" presName="spacer" presStyleCnt="0"/>
      <dgm:spPr/>
    </dgm:pt>
    <dgm:pt modelId="{73BE8BB6-6764-409A-9338-F11D73E7BB3B}" type="pres">
      <dgm:prSet presAssocID="{90A0AA8C-48FC-415C-88D5-9EAC90682F9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85D7909-025F-4C1B-B702-315072CF59E5}" type="pres">
      <dgm:prSet presAssocID="{4FF6FA1B-4137-413D-B30C-34656CBFFE33}" presName="spacer" presStyleCnt="0"/>
      <dgm:spPr/>
    </dgm:pt>
    <dgm:pt modelId="{DD5ED309-F275-4884-A34B-25F019AA9D8B}" type="pres">
      <dgm:prSet presAssocID="{05BDF839-589D-4DE1-815E-16EF6ACFB33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84481549-BB7F-48F0-8CB5-3F2DC3EB0FF5}" srcId="{6CD12262-7B2C-4946-8D25-995F8D832239}" destId="{90326429-7A77-4138-AAA9-5A175561AB7B}" srcOrd="0" destOrd="0" parTransId="{681F05F2-54CA-4CDE-A5A4-B2DF192E1BF7}" sibTransId="{67F166E9-92E6-4637-8C4E-9015AF75A704}"/>
    <dgm:cxn modelId="{65F3F41C-24DF-4B6E-AAB4-BC677E273E2F}" type="presOf" srcId="{90326429-7A77-4138-AAA9-5A175561AB7B}" destId="{83642CC4-1213-400A-93B8-FB382A8ACE53}" srcOrd="0" destOrd="0" presId="urn:microsoft.com/office/officeart/2005/8/layout/vList2"/>
    <dgm:cxn modelId="{2435CA2E-12C8-413A-8AF7-2CBF213CBCB4}" srcId="{6CD12262-7B2C-4946-8D25-995F8D832239}" destId="{90A0AA8C-48FC-415C-88D5-9EAC90682F96}" srcOrd="1" destOrd="0" parTransId="{A49110D5-4AF3-4E54-98E9-CD7C7BCBDF1A}" sibTransId="{4FF6FA1B-4137-413D-B30C-34656CBFFE33}"/>
    <dgm:cxn modelId="{9BDD21C5-C857-4D59-866D-31D40ABA47CA}" type="presOf" srcId="{6CD12262-7B2C-4946-8D25-995F8D832239}" destId="{70768A02-BA0F-42DF-9E5B-705E349605AF}" srcOrd="0" destOrd="0" presId="urn:microsoft.com/office/officeart/2005/8/layout/vList2"/>
    <dgm:cxn modelId="{0E3E9918-3BC5-4FDE-ACC4-FD05A35A2786}" srcId="{6CD12262-7B2C-4946-8D25-995F8D832239}" destId="{05BDF839-589D-4DE1-815E-16EF6ACFB332}" srcOrd="2" destOrd="0" parTransId="{019F6883-FD1D-45A7-BC83-FBBF133D0CB0}" sibTransId="{692B439D-81D5-444A-8A92-C44E496A810D}"/>
    <dgm:cxn modelId="{EC5A2D74-CB02-4D59-8E50-13F21326595C}" type="presOf" srcId="{05BDF839-589D-4DE1-815E-16EF6ACFB332}" destId="{DD5ED309-F275-4884-A34B-25F019AA9D8B}" srcOrd="0" destOrd="0" presId="urn:microsoft.com/office/officeart/2005/8/layout/vList2"/>
    <dgm:cxn modelId="{8C665075-B6ED-42CD-818D-C7AAE49C2633}" type="presOf" srcId="{90A0AA8C-48FC-415C-88D5-9EAC90682F96}" destId="{73BE8BB6-6764-409A-9338-F11D73E7BB3B}" srcOrd="0" destOrd="0" presId="urn:microsoft.com/office/officeart/2005/8/layout/vList2"/>
    <dgm:cxn modelId="{70FB35BC-C025-4255-9493-EBE3D3A248F6}" type="presParOf" srcId="{70768A02-BA0F-42DF-9E5B-705E349605AF}" destId="{83642CC4-1213-400A-93B8-FB382A8ACE53}" srcOrd="0" destOrd="0" presId="urn:microsoft.com/office/officeart/2005/8/layout/vList2"/>
    <dgm:cxn modelId="{EE3B2F0D-1245-4547-9364-5C20B0700E87}" type="presParOf" srcId="{70768A02-BA0F-42DF-9E5B-705E349605AF}" destId="{89ECC2E3-2891-46E1-8D7C-A391D4DDBAC4}" srcOrd="1" destOrd="0" presId="urn:microsoft.com/office/officeart/2005/8/layout/vList2"/>
    <dgm:cxn modelId="{81C107BC-3165-4601-94DF-43B72EB35F1B}" type="presParOf" srcId="{70768A02-BA0F-42DF-9E5B-705E349605AF}" destId="{73BE8BB6-6764-409A-9338-F11D73E7BB3B}" srcOrd="2" destOrd="0" presId="urn:microsoft.com/office/officeart/2005/8/layout/vList2"/>
    <dgm:cxn modelId="{690B39DD-3A13-4634-B585-F926D6263BAD}" type="presParOf" srcId="{70768A02-BA0F-42DF-9E5B-705E349605AF}" destId="{985D7909-025F-4C1B-B702-315072CF59E5}" srcOrd="3" destOrd="0" presId="urn:microsoft.com/office/officeart/2005/8/layout/vList2"/>
    <dgm:cxn modelId="{AD7B1CA6-AE7C-44DD-AD62-90C9F7168E98}" type="presParOf" srcId="{70768A02-BA0F-42DF-9E5B-705E349605AF}" destId="{DD5ED309-F275-4884-A34B-25F019AA9D8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8B1661-7C52-4856-8A1E-95A41CDEA65D}">
      <dsp:nvSpPr>
        <dsp:cNvPr id="0" name=""/>
        <dsp:cNvSpPr/>
      </dsp:nvSpPr>
      <dsp:spPr>
        <a:xfrm>
          <a:off x="0" y="246199"/>
          <a:ext cx="7520940" cy="10003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b="0" kern="1200" smtClean="0"/>
            <a:t>IRC (Internet Relay Chat) to narzędzie do porozumiewania się "na żywo" w sieci Internet. Użytkownicy przy pomocy odpowiedniego oprogramowania (tzw. Klientów IRC) podłączają się do serwerów tworzących sieć IRC. W sieci tej użytkownika identyfikuje tzw. nickname. W jednej chwili może przebywać na IRC tylko jedna osoba o danym nicku.</a:t>
          </a:r>
          <a:endParaRPr lang="pl-PL" sz="1500" kern="1200"/>
        </a:p>
      </dsp:txBody>
      <dsp:txXfrm>
        <a:off x="48833" y="295032"/>
        <a:ext cx="7423274" cy="902684"/>
      </dsp:txXfrm>
    </dsp:sp>
    <dsp:sp modelId="{308FD3FC-F395-4BE7-A772-AD3ED734A582}">
      <dsp:nvSpPr>
        <dsp:cNvPr id="0" name=""/>
        <dsp:cNvSpPr/>
      </dsp:nvSpPr>
      <dsp:spPr>
        <a:xfrm>
          <a:off x="0" y="1256802"/>
          <a:ext cx="7520940" cy="100035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b="0" kern="1200" dirty="0" smtClean="0"/>
            <a:t>Rozmowa polega na przesyłaniu wiadomości między użytkownikami sieci IRC -- docierają one do rozmówcy zwykle po kilku sekundach. Takie wiadomości (linie tekstu) nazywane są </a:t>
          </a:r>
          <a:r>
            <a:rPr lang="pl-PL" sz="1500" b="0" kern="1200" dirty="0" err="1" smtClean="0"/>
            <a:t>mesgami</a:t>
          </a:r>
          <a:r>
            <a:rPr lang="pl-PL" sz="1500" b="0" kern="1200" dirty="0" smtClean="0"/>
            <a:t>.</a:t>
          </a:r>
          <a:endParaRPr lang="pl-PL" sz="1500" kern="1200" dirty="0"/>
        </a:p>
      </dsp:txBody>
      <dsp:txXfrm>
        <a:off x="48833" y="1305635"/>
        <a:ext cx="7423274" cy="902684"/>
      </dsp:txXfrm>
    </dsp:sp>
    <dsp:sp modelId="{7F79E2DB-7CD4-4894-B5FC-832E20BE65D4}">
      <dsp:nvSpPr>
        <dsp:cNvPr id="0" name=""/>
        <dsp:cNvSpPr/>
      </dsp:nvSpPr>
      <dsp:spPr>
        <a:xfrm>
          <a:off x="0" y="2333299"/>
          <a:ext cx="7520940" cy="100035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b="0" kern="1200" dirty="0" smtClean="0"/>
            <a:t>Aby ułatwić dyskusje w większym gronie, powstają tzw. kanały. Do kanałów można się przyłączyć, używając polecenia </a:t>
          </a:r>
          <a:r>
            <a:rPr lang="pl-PL" sz="1500" b="1" kern="1200" dirty="0" smtClean="0"/>
            <a:t>JOIN</a:t>
          </a:r>
          <a:r>
            <a:rPr lang="pl-PL" sz="1500" b="0" kern="1200" dirty="0" smtClean="0"/>
            <a:t> lub odpowiedniego przycisku w kliencie IRC. Na kanale może jednocześnie przebywać wielu użytkowników. Wszystko, co napiszemy na kanale, jest przekazywane do wszystkich, którzy się na nim znajdują.</a:t>
          </a:r>
          <a:endParaRPr lang="pl-PL" sz="1500" kern="1200" dirty="0"/>
        </a:p>
      </dsp:txBody>
      <dsp:txXfrm>
        <a:off x="48833" y="2382132"/>
        <a:ext cx="7423274" cy="90268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58F3B9-43DD-4C0D-9C80-70846F53E2B7}">
      <dsp:nvSpPr>
        <dsp:cNvPr id="0" name=""/>
        <dsp:cNvSpPr/>
      </dsp:nvSpPr>
      <dsp:spPr>
        <a:xfrm>
          <a:off x="0" y="53644"/>
          <a:ext cx="7520940" cy="34725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0" kern="1200" smtClean="0"/>
            <a:t>Klient to program pośredniczący między użytkownikiem i serwerem sieci IRC, który musi być zainstalowany na komputerze osobistym użytkownika, lub na komputerze na którym ma on swoje konto. Sam klient nie jest programem realizującym usługę IRC - jego działanie bez dostępu do serwera nie ma żadnego sensu.</a:t>
          </a:r>
          <a:endParaRPr lang="pl-PL" sz="2800" kern="1200"/>
        </a:p>
      </dsp:txBody>
      <dsp:txXfrm>
        <a:off x="169516" y="223160"/>
        <a:ext cx="7181908" cy="313352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975A98-DC7E-48E9-B77B-A3EA2D71CFC7}">
      <dsp:nvSpPr>
        <dsp:cNvPr id="0" name=""/>
        <dsp:cNvSpPr/>
      </dsp:nvSpPr>
      <dsp:spPr>
        <a:xfrm>
          <a:off x="0" y="4954"/>
          <a:ext cx="7520940" cy="17374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b="0" kern="1200" dirty="0" smtClean="0"/>
            <a:t>Jest bardzo duży wybór spośród klientów tego protokołu. Obsługę IRC umożliwiają między innymi:</a:t>
          </a:r>
          <a:endParaRPr lang="pl-PL" sz="3300" b="0" kern="1200" dirty="0"/>
        </a:p>
      </dsp:txBody>
      <dsp:txXfrm>
        <a:off x="84815" y="89769"/>
        <a:ext cx="7351310" cy="1567820"/>
      </dsp:txXfrm>
    </dsp:sp>
    <dsp:sp modelId="{789E2D89-5238-4E1C-BFBA-F93F66803103}">
      <dsp:nvSpPr>
        <dsp:cNvPr id="0" name=""/>
        <dsp:cNvSpPr/>
      </dsp:nvSpPr>
      <dsp:spPr>
        <a:xfrm>
          <a:off x="0" y="1837444"/>
          <a:ext cx="7520940" cy="173745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300" b="0" kern="1200" dirty="0" err="1" smtClean="0"/>
            <a:t>BitchX</a:t>
          </a:r>
          <a:r>
            <a:rPr lang="pl-PL" sz="3300" b="0" kern="1200" dirty="0" smtClean="0"/>
            <a:t>, </a:t>
          </a:r>
          <a:r>
            <a:rPr lang="pl-PL" sz="3300" b="0" kern="1200" dirty="0" err="1" smtClean="0"/>
            <a:t>Chatzilla</a:t>
          </a:r>
          <a:r>
            <a:rPr lang="pl-PL" sz="3300" b="0" kern="1200" dirty="0" smtClean="0"/>
            <a:t>, </a:t>
          </a:r>
          <a:r>
            <a:rPr lang="pl-PL" sz="3300" b="0" kern="1200" dirty="0" err="1" smtClean="0"/>
            <a:t>irssi</a:t>
          </a:r>
          <a:r>
            <a:rPr lang="pl-PL" sz="3300" b="0" kern="1200" dirty="0" smtClean="0"/>
            <a:t>, </a:t>
          </a:r>
          <a:r>
            <a:rPr lang="pl-PL" sz="3300" b="0" kern="1200" dirty="0" err="1" smtClean="0"/>
            <a:t>Konversation</a:t>
          </a:r>
          <a:r>
            <a:rPr lang="pl-PL" sz="3300" b="0" kern="1200" dirty="0" smtClean="0"/>
            <a:t>, </a:t>
          </a:r>
          <a:r>
            <a:rPr lang="pl-PL" sz="3300" b="0" kern="1200" dirty="0" err="1" smtClean="0"/>
            <a:t>KVIrc</a:t>
          </a:r>
          <a:r>
            <a:rPr lang="pl-PL" sz="3300" b="0" kern="1200" dirty="0" smtClean="0"/>
            <a:t> </a:t>
          </a:r>
          <a:r>
            <a:rPr lang="pl-PL" sz="3300" b="0" kern="1200" dirty="0" err="1" smtClean="0"/>
            <a:t>mIRC</a:t>
          </a:r>
          <a:r>
            <a:rPr lang="pl-PL" sz="3300" b="0" kern="1200" dirty="0" smtClean="0"/>
            <a:t> ,</a:t>
          </a:r>
          <a:r>
            <a:rPr lang="pl-PL" sz="3300" b="0" kern="1200" dirty="0" err="1" smtClean="0"/>
            <a:t>mIRGGI,Opera,Pidgin,Xchat</a:t>
          </a:r>
          <a:r>
            <a:rPr lang="pl-PL" sz="3300" b="1" kern="1200" dirty="0" smtClean="0"/>
            <a:t>.</a:t>
          </a:r>
          <a:endParaRPr lang="pl-PL" sz="3300" b="1" kern="1200" dirty="0"/>
        </a:p>
      </dsp:txBody>
      <dsp:txXfrm>
        <a:off x="84815" y="1922259"/>
        <a:ext cx="7351310" cy="156782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C8D176-D489-415B-A0F2-5D3F8A65C25B}">
      <dsp:nvSpPr>
        <dsp:cNvPr id="0" name=""/>
        <dsp:cNvSpPr/>
      </dsp:nvSpPr>
      <dsp:spPr>
        <a:xfrm>
          <a:off x="2406700" y="1048"/>
          <a:ext cx="2707538" cy="26306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smtClean="0"/>
            <a:t>Action</a:t>
          </a:r>
          <a:endParaRPr lang="pl-PL" sz="1400" kern="1200"/>
        </a:p>
      </dsp:txBody>
      <dsp:txXfrm>
        <a:off x="2419542" y="13890"/>
        <a:ext cx="2681854" cy="237385"/>
      </dsp:txXfrm>
    </dsp:sp>
    <dsp:sp modelId="{77976936-E6A3-43E2-AB65-840AC6C65C83}">
      <dsp:nvSpPr>
        <dsp:cNvPr id="0" name=""/>
        <dsp:cNvSpPr/>
      </dsp:nvSpPr>
      <dsp:spPr>
        <a:xfrm>
          <a:off x="2406700" y="277272"/>
          <a:ext cx="2707538" cy="26306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smtClean="0"/>
            <a:t>Administrator IRC</a:t>
          </a:r>
          <a:endParaRPr lang="pl-PL" sz="1400" kern="1200"/>
        </a:p>
      </dsp:txBody>
      <dsp:txXfrm>
        <a:off x="2419542" y="290114"/>
        <a:ext cx="2681854" cy="237385"/>
      </dsp:txXfrm>
    </dsp:sp>
    <dsp:sp modelId="{C301BF96-014B-4865-8973-07FF8DF54196}">
      <dsp:nvSpPr>
        <dsp:cNvPr id="0" name=""/>
        <dsp:cNvSpPr/>
      </dsp:nvSpPr>
      <dsp:spPr>
        <a:xfrm>
          <a:off x="2406700" y="553495"/>
          <a:ext cx="2707538" cy="26306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smtClean="0"/>
            <a:t>Alias</a:t>
          </a:r>
          <a:endParaRPr lang="pl-PL" sz="1400" kern="1200"/>
        </a:p>
      </dsp:txBody>
      <dsp:txXfrm>
        <a:off x="2419542" y="566337"/>
        <a:ext cx="2681854" cy="237385"/>
      </dsp:txXfrm>
    </dsp:sp>
    <dsp:sp modelId="{CF8602A9-0026-44AD-826A-C7951475BB8B}">
      <dsp:nvSpPr>
        <dsp:cNvPr id="0" name=""/>
        <dsp:cNvSpPr/>
      </dsp:nvSpPr>
      <dsp:spPr>
        <a:xfrm>
          <a:off x="2406700" y="829719"/>
          <a:ext cx="2707538" cy="26306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smtClean="0"/>
            <a:t>Ban</a:t>
          </a:r>
          <a:endParaRPr lang="pl-PL" sz="1400" kern="1200"/>
        </a:p>
      </dsp:txBody>
      <dsp:txXfrm>
        <a:off x="2419542" y="842561"/>
        <a:ext cx="2681854" cy="237385"/>
      </dsp:txXfrm>
    </dsp:sp>
    <dsp:sp modelId="{C9D5189F-FC71-42E6-ADC5-398909DFE4FF}">
      <dsp:nvSpPr>
        <dsp:cNvPr id="0" name=""/>
        <dsp:cNvSpPr/>
      </dsp:nvSpPr>
      <dsp:spPr>
        <a:xfrm>
          <a:off x="2406700" y="1105942"/>
          <a:ext cx="2707538" cy="26306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/>
            <a:t>Boty</a:t>
          </a:r>
          <a:endParaRPr lang="pl-PL" sz="1400" kern="1200" dirty="0"/>
        </a:p>
      </dsp:txBody>
      <dsp:txXfrm>
        <a:off x="2419542" y="1118784"/>
        <a:ext cx="2681854" cy="237385"/>
      </dsp:txXfrm>
    </dsp:sp>
    <dsp:sp modelId="{2819EA87-34DE-462F-98AA-369394F43FDB}">
      <dsp:nvSpPr>
        <dsp:cNvPr id="0" name=""/>
        <dsp:cNvSpPr/>
      </dsp:nvSpPr>
      <dsp:spPr>
        <a:xfrm>
          <a:off x="2406700" y="1382166"/>
          <a:ext cx="2707538" cy="26306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smtClean="0"/>
            <a:t>DCC</a:t>
          </a:r>
          <a:endParaRPr lang="pl-PL" sz="1400" kern="1200"/>
        </a:p>
      </dsp:txBody>
      <dsp:txXfrm>
        <a:off x="2419542" y="1395008"/>
        <a:ext cx="2681854" cy="237385"/>
      </dsp:txXfrm>
    </dsp:sp>
    <dsp:sp modelId="{4A3F0DB9-DA68-4310-B081-A6C3D83DCCD2}">
      <dsp:nvSpPr>
        <dsp:cNvPr id="0" name=""/>
        <dsp:cNvSpPr/>
      </dsp:nvSpPr>
      <dsp:spPr>
        <a:xfrm>
          <a:off x="2406700" y="1658389"/>
          <a:ext cx="2707538" cy="26306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smtClean="0"/>
            <a:t>Kanał</a:t>
          </a:r>
          <a:endParaRPr lang="pl-PL" sz="1400" kern="1200"/>
        </a:p>
      </dsp:txBody>
      <dsp:txXfrm>
        <a:off x="2419542" y="1671231"/>
        <a:ext cx="2681854" cy="237385"/>
      </dsp:txXfrm>
    </dsp:sp>
    <dsp:sp modelId="{4B50104F-853A-409A-80DE-CC1A25F24146}">
      <dsp:nvSpPr>
        <dsp:cNvPr id="0" name=""/>
        <dsp:cNvSpPr/>
      </dsp:nvSpPr>
      <dsp:spPr>
        <a:xfrm>
          <a:off x="2406700" y="1934612"/>
          <a:ext cx="2707538" cy="26306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smtClean="0"/>
            <a:t>Kick</a:t>
          </a:r>
          <a:endParaRPr lang="pl-PL" sz="1400" kern="1200"/>
        </a:p>
      </dsp:txBody>
      <dsp:txXfrm>
        <a:off x="2419542" y="1947454"/>
        <a:ext cx="2681854" cy="237385"/>
      </dsp:txXfrm>
    </dsp:sp>
    <dsp:sp modelId="{7EE70692-82F7-4518-838B-8D3A4EC57876}">
      <dsp:nvSpPr>
        <dsp:cNvPr id="0" name=""/>
        <dsp:cNvSpPr/>
      </dsp:nvSpPr>
      <dsp:spPr>
        <a:xfrm>
          <a:off x="2406700" y="2210836"/>
          <a:ext cx="2707538" cy="26306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smtClean="0"/>
            <a:t>Log</a:t>
          </a:r>
          <a:endParaRPr lang="pl-PL" sz="1400" kern="1200"/>
        </a:p>
      </dsp:txBody>
      <dsp:txXfrm>
        <a:off x="2419542" y="2223678"/>
        <a:ext cx="2681854" cy="237385"/>
      </dsp:txXfrm>
    </dsp:sp>
    <dsp:sp modelId="{9A390294-408E-4861-8DCB-67108DEE1AD2}">
      <dsp:nvSpPr>
        <dsp:cNvPr id="0" name=""/>
        <dsp:cNvSpPr/>
      </dsp:nvSpPr>
      <dsp:spPr>
        <a:xfrm>
          <a:off x="2406700" y="2487059"/>
          <a:ext cx="2707538" cy="26306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smtClean="0"/>
            <a:t>mesg, msg</a:t>
          </a:r>
          <a:endParaRPr lang="pl-PL" sz="1400" kern="1200"/>
        </a:p>
      </dsp:txBody>
      <dsp:txXfrm>
        <a:off x="2419542" y="2499901"/>
        <a:ext cx="2681854" cy="237385"/>
      </dsp:txXfrm>
    </dsp:sp>
    <dsp:sp modelId="{DF2DEE81-0B58-4FED-B4B3-E1CECCCEEBEB}">
      <dsp:nvSpPr>
        <dsp:cNvPr id="0" name=""/>
        <dsp:cNvSpPr/>
      </dsp:nvSpPr>
      <dsp:spPr>
        <a:xfrm>
          <a:off x="2406700" y="2763283"/>
          <a:ext cx="2707538" cy="26306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smtClean="0"/>
            <a:t>op, operator (chanop)</a:t>
          </a:r>
          <a:endParaRPr lang="pl-PL" sz="1400" kern="1200"/>
        </a:p>
      </dsp:txBody>
      <dsp:txXfrm>
        <a:off x="2419542" y="2776125"/>
        <a:ext cx="2681854" cy="237385"/>
      </dsp:txXfrm>
    </dsp:sp>
    <dsp:sp modelId="{92522422-0AB0-4FA8-A01A-065126B56D9E}">
      <dsp:nvSpPr>
        <dsp:cNvPr id="0" name=""/>
        <dsp:cNvSpPr/>
      </dsp:nvSpPr>
      <dsp:spPr>
        <a:xfrm>
          <a:off x="2406700" y="3039506"/>
          <a:ext cx="2707538" cy="26306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smtClean="0"/>
            <a:t>Split</a:t>
          </a:r>
          <a:endParaRPr lang="pl-PL" sz="1400" kern="1200"/>
        </a:p>
      </dsp:txBody>
      <dsp:txXfrm>
        <a:off x="2419542" y="3052348"/>
        <a:ext cx="2681854" cy="237385"/>
      </dsp:txXfrm>
    </dsp:sp>
    <dsp:sp modelId="{73F269A3-DB55-4CD9-A9DA-FD0D18741279}">
      <dsp:nvSpPr>
        <dsp:cNvPr id="0" name=""/>
        <dsp:cNvSpPr/>
      </dsp:nvSpPr>
      <dsp:spPr>
        <a:xfrm>
          <a:off x="2406700" y="3315730"/>
          <a:ext cx="2707538" cy="26306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smtClean="0"/>
            <a:t>UID, Unique ID</a:t>
          </a:r>
          <a:endParaRPr lang="pl-PL" sz="1400" kern="1200"/>
        </a:p>
      </dsp:txBody>
      <dsp:txXfrm>
        <a:off x="2419542" y="3328572"/>
        <a:ext cx="2681854" cy="23738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CBE2DF-1447-448E-8DEB-411EC76A8BF7}">
      <dsp:nvSpPr>
        <dsp:cNvPr id="0" name=""/>
        <dsp:cNvSpPr/>
      </dsp:nvSpPr>
      <dsp:spPr>
        <a:xfrm>
          <a:off x="0" y="134921"/>
          <a:ext cx="7520940" cy="25096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0" kern="1200" dirty="0" smtClean="0"/>
            <a:t>Komendy w klientach IRC najczęściej poprzedza się znakiem "/„</a:t>
          </a:r>
          <a:endParaRPr lang="pl-PL" sz="1100" kern="1200" dirty="0"/>
        </a:p>
      </dsp:txBody>
      <dsp:txXfrm>
        <a:off x="12251" y="147172"/>
        <a:ext cx="7496438" cy="226463"/>
      </dsp:txXfrm>
    </dsp:sp>
    <dsp:sp modelId="{CD568A60-CFFD-410D-97AF-0D3AA396FB99}">
      <dsp:nvSpPr>
        <dsp:cNvPr id="0" name=""/>
        <dsp:cNvSpPr/>
      </dsp:nvSpPr>
      <dsp:spPr>
        <a:xfrm>
          <a:off x="0" y="417566"/>
          <a:ext cx="7520940" cy="25096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1" kern="1200" smtClean="0"/>
            <a:t>/HELP</a:t>
          </a:r>
          <a:r>
            <a:rPr lang="pl-PL" sz="1100" b="0" kern="1200" smtClean="0"/>
            <a:t> , aby sprawdzić pomoc</a:t>
          </a:r>
          <a:endParaRPr lang="pl-PL" sz="1100" kern="1200"/>
        </a:p>
      </dsp:txBody>
      <dsp:txXfrm>
        <a:off x="12251" y="429817"/>
        <a:ext cx="7496438" cy="226463"/>
      </dsp:txXfrm>
    </dsp:sp>
    <dsp:sp modelId="{320F3576-8850-4E48-A927-F1B2F2C67E13}">
      <dsp:nvSpPr>
        <dsp:cNvPr id="0" name=""/>
        <dsp:cNvSpPr/>
      </dsp:nvSpPr>
      <dsp:spPr>
        <a:xfrm>
          <a:off x="0" y="700211"/>
          <a:ext cx="7520940" cy="25096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1" kern="1200" smtClean="0"/>
            <a:t>/JOIN kanał</a:t>
          </a:r>
          <a:r>
            <a:rPr lang="pl-PL" sz="1100" b="0" kern="1200" smtClean="0"/>
            <a:t>, aby założyć kanał lub na istniejący kanał wejść </a:t>
          </a:r>
          <a:endParaRPr lang="pl-PL" sz="1100" kern="1200"/>
        </a:p>
      </dsp:txBody>
      <dsp:txXfrm>
        <a:off x="12251" y="712462"/>
        <a:ext cx="7496438" cy="226463"/>
      </dsp:txXfrm>
    </dsp:sp>
    <dsp:sp modelId="{56E922EA-46FF-4C6E-B012-7A9469D6E32A}">
      <dsp:nvSpPr>
        <dsp:cNvPr id="0" name=""/>
        <dsp:cNvSpPr/>
      </dsp:nvSpPr>
      <dsp:spPr>
        <a:xfrm>
          <a:off x="0" y="982856"/>
          <a:ext cx="7520940" cy="25096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1" kern="1200" smtClean="0"/>
            <a:t>/LEAVE kanał</a:t>
          </a:r>
          <a:r>
            <a:rPr lang="pl-PL" sz="1100" b="0" kern="1200" smtClean="0"/>
            <a:t>, lub </a:t>
          </a:r>
          <a:r>
            <a:rPr lang="pl-PL" sz="1100" b="1" kern="1200" smtClean="0"/>
            <a:t>/PART kanał</a:t>
          </a:r>
          <a:r>
            <a:rPr lang="pl-PL" sz="1100" b="0" kern="1200" smtClean="0"/>
            <a:t> aby z kanału wyjść </a:t>
          </a:r>
          <a:endParaRPr lang="pl-PL" sz="1100" kern="1200"/>
        </a:p>
      </dsp:txBody>
      <dsp:txXfrm>
        <a:off x="12251" y="995107"/>
        <a:ext cx="7496438" cy="226463"/>
      </dsp:txXfrm>
    </dsp:sp>
    <dsp:sp modelId="{4843E5C1-7C47-49AB-920F-2DD395293334}">
      <dsp:nvSpPr>
        <dsp:cNvPr id="0" name=""/>
        <dsp:cNvSpPr/>
      </dsp:nvSpPr>
      <dsp:spPr>
        <a:xfrm>
          <a:off x="0" y="1265501"/>
          <a:ext cx="7520940" cy="25096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1" kern="1200" smtClean="0"/>
            <a:t>/QUIT</a:t>
          </a:r>
          <a:r>
            <a:rPr lang="pl-PL" sz="1100" b="0" kern="1200" smtClean="0"/>
            <a:t>, aby wyjść z IRC-a </a:t>
          </a:r>
          <a:endParaRPr lang="pl-PL" sz="1100" kern="1200"/>
        </a:p>
      </dsp:txBody>
      <dsp:txXfrm>
        <a:off x="12251" y="1277752"/>
        <a:ext cx="7496438" cy="226463"/>
      </dsp:txXfrm>
    </dsp:sp>
    <dsp:sp modelId="{FF007660-8BB5-4174-8C8D-D388DE76B56E}">
      <dsp:nvSpPr>
        <dsp:cNvPr id="0" name=""/>
        <dsp:cNvSpPr/>
      </dsp:nvSpPr>
      <dsp:spPr>
        <a:xfrm>
          <a:off x="0" y="1548146"/>
          <a:ext cx="7520940" cy="25096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1" kern="1200" dirty="0" smtClean="0"/>
            <a:t>/PRIVMSG </a:t>
          </a:r>
          <a:r>
            <a:rPr lang="pl-PL" sz="1100" b="1" kern="1200" dirty="0" err="1" smtClean="0"/>
            <a:t>nick</a:t>
          </a:r>
          <a:r>
            <a:rPr lang="pl-PL" sz="1100" b="1" kern="1200" dirty="0" smtClean="0"/>
            <a:t> wiadomość</a:t>
          </a:r>
          <a:r>
            <a:rPr lang="pl-PL" sz="1100" b="0" kern="1200" dirty="0" smtClean="0"/>
            <a:t> (a częściej </a:t>
          </a:r>
          <a:r>
            <a:rPr lang="pl-PL" sz="1100" b="1" kern="1200" dirty="0" smtClean="0"/>
            <a:t>/</a:t>
          </a:r>
          <a:r>
            <a:rPr lang="pl-PL" sz="1100" b="1" kern="1200" dirty="0" err="1" smtClean="0"/>
            <a:t>msg</a:t>
          </a:r>
          <a:r>
            <a:rPr lang="pl-PL" sz="1100" b="1" kern="1200" dirty="0" smtClean="0"/>
            <a:t> </a:t>
          </a:r>
          <a:r>
            <a:rPr lang="pl-PL" sz="1100" b="1" kern="1200" dirty="0" err="1" smtClean="0"/>
            <a:t>nick</a:t>
          </a:r>
          <a:r>
            <a:rPr lang="pl-PL" sz="1100" b="0" kern="1200" dirty="0" smtClean="0"/>
            <a:t>), aby wysłać prywatną wiadomość do </a:t>
          </a:r>
          <a:r>
            <a:rPr lang="pl-PL" sz="1100" b="1" kern="1200" dirty="0" err="1" smtClean="0"/>
            <a:t>nick</a:t>
          </a:r>
          <a:r>
            <a:rPr lang="pl-PL" sz="1100" b="0" kern="1200" dirty="0" smtClean="0"/>
            <a:t> </a:t>
          </a:r>
          <a:endParaRPr lang="pl-PL" sz="1100" kern="1200" dirty="0"/>
        </a:p>
      </dsp:txBody>
      <dsp:txXfrm>
        <a:off x="12251" y="1560397"/>
        <a:ext cx="7496438" cy="226463"/>
      </dsp:txXfrm>
    </dsp:sp>
    <dsp:sp modelId="{F97E57AA-3E1C-4B7A-B241-C0859E2FB6F5}">
      <dsp:nvSpPr>
        <dsp:cNvPr id="0" name=""/>
        <dsp:cNvSpPr/>
      </dsp:nvSpPr>
      <dsp:spPr>
        <a:xfrm>
          <a:off x="0" y="1830791"/>
          <a:ext cx="7520940" cy="25096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1" kern="1200" smtClean="0"/>
            <a:t>/NICK nowy_nick</a:t>
          </a:r>
          <a:r>
            <a:rPr lang="pl-PL" sz="1100" b="0" kern="1200" smtClean="0"/>
            <a:t>, aby zmienić nicka na </a:t>
          </a:r>
          <a:r>
            <a:rPr lang="pl-PL" sz="1100" b="1" kern="1200" smtClean="0"/>
            <a:t>nowego_nicka</a:t>
          </a:r>
          <a:r>
            <a:rPr lang="pl-PL" sz="1100" b="0" kern="1200" smtClean="0"/>
            <a:t> </a:t>
          </a:r>
          <a:endParaRPr lang="pl-PL" sz="1100" kern="1200"/>
        </a:p>
      </dsp:txBody>
      <dsp:txXfrm>
        <a:off x="12251" y="1843042"/>
        <a:ext cx="7496438" cy="226463"/>
      </dsp:txXfrm>
    </dsp:sp>
    <dsp:sp modelId="{05CA37A6-B9F1-4B5A-9191-DEC5CFE328AD}">
      <dsp:nvSpPr>
        <dsp:cNvPr id="0" name=""/>
        <dsp:cNvSpPr/>
      </dsp:nvSpPr>
      <dsp:spPr>
        <a:xfrm>
          <a:off x="0" y="2113436"/>
          <a:ext cx="7520940" cy="25096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1" kern="1200" smtClean="0"/>
            <a:t>/WHOIS nick</a:t>
          </a:r>
          <a:r>
            <a:rPr lang="pl-PL" sz="1100" b="0" kern="1200" smtClean="0"/>
            <a:t>, aby zobaczyć dokładniej, kim jest </a:t>
          </a:r>
          <a:r>
            <a:rPr lang="pl-PL" sz="1100" b="1" kern="1200" smtClean="0"/>
            <a:t>nick</a:t>
          </a:r>
          <a:r>
            <a:rPr lang="pl-PL" sz="1100" b="0" kern="1200" smtClean="0"/>
            <a:t> </a:t>
          </a:r>
          <a:endParaRPr lang="pl-PL" sz="1100" kern="1200"/>
        </a:p>
      </dsp:txBody>
      <dsp:txXfrm>
        <a:off x="12251" y="2125687"/>
        <a:ext cx="7496438" cy="226463"/>
      </dsp:txXfrm>
    </dsp:sp>
    <dsp:sp modelId="{45E0C30F-F2C0-4D2F-B298-9318138F53B6}">
      <dsp:nvSpPr>
        <dsp:cNvPr id="0" name=""/>
        <dsp:cNvSpPr/>
      </dsp:nvSpPr>
      <dsp:spPr>
        <a:xfrm>
          <a:off x="0" y="2396081"/>
          <a:ext cx="7520940" cy="25096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1" kern="1200" smtClean="0"/>
            <a:t>/ADMIN nazwa_sewera</a:t>
          </a:r>
          <a:r>
            <a:rPr lang="pl-PL" sz="1100" b="0" kern="1200" smtClean="0"/>
            <a:t>, aby sprawdzić, kto administruje serwerem </a:t>
          </a:r>
          <a:endParaRPr lang="pl-PL" sz="1100" kern="1200"/>
        </a:p>
      </dsp:txBody>
      <dsp:txXfrm>
        <a:off x="12251" y="2408332"/>
        <a:ext cx="7496438" cy="226463"/>
      </dsp:txXfrm>
    </dsp:sp>
    <dsp:sp modelId="{4D13BCCC-B45E-4ECC-869A-4431C871CB23}">
      <dsp:nvSpPr>
        <dsp:cNvPr id="0" name=""/>
        <dsp:cNvSpPr/>
      </dsp:nvSpPr>
      <dsp:spPr>
        <a:xfrm>
          <a:off x="0" y="2678726"/>
          <a:ext cx="7520940" cy="25096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1" kern="1200" smtClean="0"/>
            <a:t>/AWAY treść</a:t>
          </a:r>
          <a:r>
            <a:rPr lang="pl-PL" sz="1100" b="0" kern="1200" smtClean="0"/>
            <a:t>, aby zaznaczyć, że oddaliłeś się od IRC-a i podać przyczynę (treść) </a:t>
          </a:r>
          <a:endParaRPr lang="pl-PL" sz="1100" kern="1200"/>
        </a:p>
      </dsp:txBody>
      <dsp:txXfrm>
        <a:off x="12251" y="2690977"/>
        <a:ext cx="7496438" cy="226463"/>
      </dsp:txXfrm>
    </dsp:sp>
    <dsp:sp modelId="{E99C4034-8EFE-4A42-99FF-CF2B0E668938}">
      <dsp:nvSpPr>
        <dsp:cNvPr id="0" name=""/>
        <dsp:cNvSpPr/>
      </dsp:nvSpPr>
      <dsp:spPr>
        <a:xfrm>
          <a:off x="0" y="2961371"/>
          <a:ext cx="7520940" cy="25096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1" kern="1200" smtClean="0"/>
            <a:t>/NOTIFY nick</a:t>
          </a:r>
          <a:r>
            <a:rPr lang="pl-PL" sz="1100" b="0" kern="1200" smtClean="0"/>
            <a:t>, aby dostawać zawiadomienia, jeśli </a:t>
          </a:r>
          <a:r>
            <a:rPr lang="pl-PL" sz="1100" b="1" kern="1200" smtClean="0"/>
            <a:t>nick</a:t>
          </a:r>
          <a:r>
            <a:rPr lang="pl-PL" sz="1100" b="0" kern="1200" smtClean="0"/>
            <a:t> wszedł na IRC-a </a:t>
          </a:r>
          <a:endParaRPr lang="pl-PL" sz="1100" kern="1200"/>
        </a:p>
      </dsp:txBody>
      <dsp:txXfrm>
        <a:off x="12251" y="2973622"/>
        <a:ext cx="7496438" cy="226463"/>
      </dsp:txXfrm>
    </dsp:sp>
    <dsp:sp modelId="{EF84F812-ED9D-48D7-B262-7F19386079F3}">
      <dsp:nvSpPr>
        <dsp:cNvPr id="0" name=""/>
        <dsp:cNvSpPr/>
      </dsp:nvSpPr>
      <dsp:spPr>
        <a:xfrm>
          <a:off x="0" y="3244016"/>
          <a:ext cx="7520940" cy="25096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1" kern="1200" smtClean="0"/>
            <a:t>/QUERY nick</a:t>
          </a:r>
          <a:r>
            <a:rPr lang="pl-PL" sz="1100" b="0" kern="1200" smtClean="0"/>
            <a:t>, aby ułatwić sobie prywatną rozmowę z </a:t>
          </a:r>
          <a:r>
            <a:rPr lang="pl-PL" sz="1100" b="1" kern="1200" smtClean="0"/>
            <a:t>nick</a:t>
          </a:r>
          <a:r>
            <a:rPr lang="pl-PL" sz="1100" b="0" kern="1200" smtClean="0"/>
            <a:t> </a:t>
          </a:r>
          <a:endParaRPr lang="pl-PL" sz="1100" kern="1200"/>
        </a:p>
      </dsp:txBody>
      <dsp:txXfrm>
        <a:off x="12251" y="3256267"/>
        <a:ext cx="7496438" cy="226463"/>
      </dsp:txXfrm>
    </dsp:sp>
    <dsp:sp modelId="{56DE16FE-A14C-4FDC-A4F9-D4CE6243EFE2}">
      <dsp:nvSpPr>
        <dsp:cNvPr id="0" name=""/>
        <dsp:cNvSpPr/>
      </dsp:nvSpPr>
      <dsp:spPr>
        <a:xfrm>
          <a:off x="0" y="3526661"/>
          <a:ext cx="7520940" cy="25096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1" kern="1200" smtClean="0"/>
            <a:t>/SERVER nazwa_serwera</a:t>
          </a:r>
          <a:r>
            <a:rPr lang="pl-PL" sz="1100" b="0" kern="1200" smtClean="0"/>
            <a:t>, aby zmienić serwer IRC-a na </a:t>
          </a:r>
          <a:r>
            <a:rPr lang="pl-PL" sz="1100" b="1" kern="1200" smtClean="0"/>
            <a:t>nazwa_serwera</a:t>
          </a:r>
          <a:r>
            <a:rPr lang="pl-PL" sz="1100" b="0" kern="1200" smtClean="0"/>
            <a:t>.</a:t>
          </a:r>
          <a:endParaRPr lang="pl-PL" sz="1100" kern="1200"/>
        </a:p>
      </dsp:txBody>
      <dsp:txXfrm>
        <a:off x="12251" y="3538912"/>
        <a:ext cx="7496438" cy="2264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587D5A-3F16-4F97-B6CA-33F178869951}">
      <dsp:nvSpPr>
        <dsp:cNvPr id="0" name=""/>
        <dsp:cNvSpPr/>
      </dsp:nvSpPr>
      <dsp:spPr>
        <a:xfrm>
          <a:off x="0" y="66657"/>
          <a:ext cx="7520940" cy="169302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b="0" kern="1200" dirty="0" smtClean="0">
              <a:solidFill>
                <a:schemeClr val="bg1"/>
              </a:solidFill>
            </a:rPr>
            <a:t>Protokół i architekturę IRC wymyślił w </a:t>
          </a:r>
          <a:r>
            <a:rPr lang="pl-PL" sz="2100" b="1" kern="1200" dirty="0" smtClean="0">
              <a:solidFill>
                <a:schemeClr val="bg1"/>
              </a:solidFill>
            </a:rPr>
            <a:t>1988</a:t>
          </a:r>
          <a:r>
            <a:rPr lang="pl-PL" sz="2100" b="0" kern="1200" dirty="0" smtClean="0">
              <a:solidFill>
                <a:schemeClr val="bg1"/>
              </a:solidFill>
            </a:rPr>
            <a:t> roku </a:t>
          </a:r>
          <a:r>
            <a:rPr lang="pl-PL" sz="2100" b="1" kern="1200" dirty="0" err="1" smtClean="0">
              <a:solidFill>
                <a:schemeClr val="bg1"/>
              </a:solidFill>
            </a:rPr>
            <a:t>Jarkko</a:t>
          </a:r>
          <a:r>
            <a:rPr lang="pl-PL" sz="2100" b="1" kern="1200" dirty="0" smtClean="0">
              <a:solidFill>
                <a:schemeClr val="bg1"/>
              </a:solidFill>
            </a:rPr>
            <a:t> </a:t>
          </a:r>
          <a:r>
            <a:rPr lang="pl-PL" sz="2100" b="1" kern="1200" dirty="0" err="1" smtClean="0">
              <a:solidFill>
                <a:schemeClr val="bg1"/>
              </a:solidFill>
            </a:rPr>
            <a:t>Oikarinen</a:t>
          </a:r>
          <a:r>
            <a:rPr lang="pl-PL" sz="2100" b="1" kern="1200" dirty="0" smtClean="0">
              <a:solidFill>
                <a:schemeClr val="bg1"/>
              </a:solidFill>
            </a:rPr>
            <a:t>  z Finlandii</a:t>
          </a:r>
          <a:r>
            <a:rPr lang="pl-PL" sz="2100" b="0" kern="1200" dirty="0" smtClean="0">
              <a:solidFill>
                <a:schemeClr val="bg1"/>
              </a:solidFill>
            </a:rPr>
            <a:t>, w ramach swojej pracy doktorskiej o możliwości prowadzenia </a:t>
          </a:r>
          <a:r>
            <a:rPr lang="pl-PL" sz="2100" b="0" kern="1200" dirty="0" err="1" smtClean="0">
              <a:solidFill>
                <a:schemeClr val="bg1"/>
              </a:solidFill>
            </a:rPr>
            <a:t>teledyskusji</a:t>
          </a:r>
          <a:r>
            <a:rPr lang="pl-PL" sz="2100" b="0" kern="1200" dirty="0" smtClean="0">
              <a:solidFill>
                <a:schemeClr val="bg1"/>
              </a:solidFill>
            </a:rPr>
            <a:t> za pomocą Internetu. </a:t>
          </a:r>
          <a:endParaRPr lang="pl-PL" sz="2100" b="0" kern="1200" dirty="0">
            <a:solidFill>
              <a:schemeClr val="bg1"/>
            </a:solidFill>
          </a:endParaRPr>
        </a:p>
      </dsp:txBody>
      <dsp:txXfrm>
        <a:off x="82647" y="149304"/>
        <a:ext cx="7355646" cy="1527732"/>
      </dsp:txXfrm>
    </dsp:sp>
    <dsp:sp modelId="{316E35E8-4182-4016-916F-C7E9BC5EF61A}">
      <dsp:nvSpPr>
        <dsp:cNvPr id="0" name=""/>
        <dsp:cNvSpPr/>
      </dsp:nvSpPr>
      <dsp:spPr>
        <a:xfrm>
          <a:off x="0" y="1820164"/>
          <a:ext cx="7520940" cy="1693026"/>
        </a:xfrm>
        <a:prstGeom prst="roundRect">
          <a:avLst/>
        </a:prstGeom>
        <a:solidFill>
          <a:schemeClr val="accent3">
            <a:hueOff val="-6872335"/>
            <a:satOff val="-58371"/>
            <a:lumOff val="1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b="0" kern="1200" dirty="0" smtClean="0"/>
            <a:t>Zabawa spodobała się jednak studentom na Uniwersytecie Oulu, którzy uruchomili pierwszy serwer IRC (</a:t>
          </a:r>
          <a:r>
            <a:rPr lang="pl-PL" sz="2100" b="1" kern="1200" dirty="0" err="1" smtClean="0"/>
            <a:t>tolsun.oulu.fi</a:t>
          </a:r>
          <a:r>
            <a:rPr lang="pl-PL" sz="2100" b="0" kern="1200" dirty="0" smtClean="0"/>
            <a:t>, dziś już nieczynny). Następnie rozesłali do zaprzyjaźnionych administratorów na całym świecie kod źródłowy serwera i klienta IRC.</a:t>
          </a:r>
          <a:endParaRPr lang="pl-PL" sz="2100" b="0" kern="1200" dirty="0"/>
        </a:p>
      </dsp:txBody>
      <dsp:txXfrm>
        <a:off x="82647" y="1902811"/>
        <a:ext cx="7355646" cy="15277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826716-A885-4041-9627-A92326ADC8A4}">
      <dsp:nvSpPr>
        <dsp:cNvPr id="0" name=""/>
        <dsp:cNvSpPr/>
      </dsp:nvSpPr>
      <dsp:spPr>
        <a:xfrm>
          <a:off x="0" y="24127"/>
          <a:ext cx="4181088" cy="34725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b="0" kern="1200" dirty="0" smtClean="0"/>
            <a:t>Program komputerowy udostępniający usługę IRC dla użytkowników, którzy podłączają się przy pomocy klientów IRC. Serwery IRC zwykle łączą się ze sobą, tworząc sieć IRC.</a:t>
          </a:r>
          <a:endParaRPr lang="pl-PL" sz="2800" kern="1200" dirty="0"/>
        </a:p>
      </dsp:txBody>
      <dsp:txXfrm>
        <a:off x="169516" y="193643"/>
        <a:ext cx="3842056" cy="31335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89857E-9DE5-415E-8B72-2EDFAF80A2B6}">
      <dsp:nvSpPr>
        <dsp:cNvPr id="0" name=""/>
        <dsp:cNvSpPr/>
      </dsp:nvSpPr>
      <dsp:spPr>
        <a:xfrm>
          <a:off x="2406700" y="1005"/>
          <a:ext cx="2707538" cy="38062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0" kern="1200" smtClean="0"/>
            <a:t>Nazwa serwera</a:t>
          </a:r>
          <a:endParaRPr lang="pl-PL" sz="1100" kern="1200"/>
        </a:p>
      </dsp:txBody>
      <dsp:txXfrm>
        <a:off x="2425280" y="19585"/>
        <a:ext cx="2670378" cy="343461"/>
      </dsp:txXfrm>
    </dsp:sp>
    <dsp:sp modelId="{D4274802-A153-4F15-B6EC-4D0053AA3004}">
      <dsp:nvSpPr>
        <dsp:cNvPr id="0" name=""/>
        <dsp:cNvSpPr/>
      </dsp:nvSpPr>
      <dsp:spPr>
        <a:xfrm>
          <a:off x="2406700" y="400657"/>
          <a:ext cx="2707538" cy="38062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0" kern="1200" smtClean="0"/>
            <a:t>Informacje o serwerze</a:t>
          </a:r>
          <a:endParaRPr lang="pl-PL" sz="1100" kern="1200"/>
        </a:p>
      </dsp:txBody>
      <dsp:txXfrm>
        <a:off x="2425280" y="419237"/>
        <a:ext cx="2670378" cy="343461"/>
      </dsp:txXfrm>
    </dsp:sp>
    <dsp:sp modelId="{1207D43D-755E-46F5-BDD0-26E1A4992BD3}">
      <dsp:nvSpPr>
        <dsp:cNvPr id="0" name=""/>
        <dsp:cNvSpPr/>
      </dsp:nvSpPr>
      <dsp:spPr>
        <a:xfrm>
          <a:off x="2406700" y="800309"/>
          <a:ext cx="2707538" cy="38062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0" kern="1200" smtClean="0"/>
            <a:t>Dane o administratorze</a:t>
          </a:r>
          <a:endParaRPr lang="pl-PL" sz="1100" kern="1200"/>
        </a:p>
      </dsp:txBody>
      <dsp:txXfrm>
        <a:off x="2425280" y="818889"/>
        <a:ext cx="2670378" cy="343461"/>
      </dsp:txXfrm>
    </dsp:sp>
    <dsp:sp modelId="{46AD986F-A155-4686-B4B3-42A301D7E544}">
      <dsp:nvSpPr>
        <dsp:cNvPr id="0" name=""/>
        <dsp:cNvSpPr/>
      </dsp:nvSpPr>
      <dsp:spPr>
        <a:xfrm>
          <a:off x="2406700" y="1199961"/>
          <a:ext cx="2707538" cy="38062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0" kern="1200" smtClean="0"/>
            <a:t>Maksymalna liczba klientów</a:t>
          </a:r>
          <a:endParaRPr lang="pl-PL" sz="1100" kern="1200"/>
        </a:p>
      </dsp:txBody>
      <dsp:txXfrm>
        <a:off x="2425280" y="1218541"/>
        <a:ext cx="2670378" cy="343461"/>
      </dsp:txXfrm>
    </dsp:sp>
    <dsp:sp modelId="{972B8CB8-C8F3-44F0-A50D-33B2B9DE9296}">
      <dsp:nvSpPr>
        <dsp:cNvPr id="0" name=""/>
        <dsp:cNvSpPr/>
      </dsp:nvSpPr>
      <dsp:spPr>
        <a:xfrm>
          <a:off x="2406700" y="1599613"/>
          <a:ext cx="2707538" cy="380621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0" kern="1200" smtClean="0"/>
            <a:t>Ograniczyć  liczbę polaczeń z jednego adresu</a:t>
          </a:r>
          <a:endParaRPr lang="pl-PL" sz="1100" kern="1200"/>
        </a:p>
      </dsp:txBody>
      <dsp:txXfrm>
        <a:off x="2425280" y="1618193"/>
        <a:ext cx="2670378" cy="343461"/>
      </dsp:txXfrm>
    </dsp:sp>
    <dsp:sp modelId="{5B3281C8-2229-4279-98FC-B485358CC30D}">
      <dsp:nvSpPr>
        <dsp:cNvPr id="0" name=""/>
        <dsp:cNvSpPr/>
      </dsp:nvSpPr>
      <dsp:spPr>
        <a:xfrm>
          <a:off x="2406700" y="1999266"/>
          <a:ext cx="2707538" cy="38062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0" kern="1200" smtClean="0"/>
            <a:t>Ustawić opcje dla danego portu</a:t>
          </a:r>
          <a:endParaRPr lang="pl-PL" sz="1100" kern="1200"/>
        </a:p>
      </dsp:txBody>
      <dsp:txXfrm>
        <a:off x="2425280" y="2017846"/>
        <a:ext cx="2670378" cy="343461"/>
      </dsp:txXfrm>
    </dsp:sp>
    <dsp:sp modelId="{C2CB0ECE-4A7F-4B4B-A508-4D8260B3EE72}">
      <dsp:nvSpPr>
        <dsp:cNvPr id="0" name=""/>
        <dsp:cNvSpPr/>
      </dsp:nvSpPr>
      <dsp:spPr>
        <a:xfrm>
          <a:off x="2406700" y="2398918"/>
          <a:ext cx="2707538" cy="380621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0" kern="1200" smtClean="0"/>
            <a:t>Ustawić operatora kanału</a:t>
          </a:r>
          <a:endParaRPr lang="pl-PL" sz="1100" kern="1200"/>
        </a:p>
      </dsp:txBody>
      <dsp:txXfrm>
        <a:off x="2425280" y="2417498"/>
        <a:ext cx="2670378" cy="343461"/>
      </dsp:txXfrm>
    </dsp:sp>
    <dsp:sp modelId="{3275012F-04E7-4D8D-A87C-452543E2846C}">
      <dsp:nvSpPr>
        <dsp:cNvPr id="0" name=""/>
        <dsp:cNvSpPr/>
      </dsp:nvSpPr>
      <dsp:spPr>
        <a:xfrm>
          <a:off x="2406700" y="2798570"/>
          <a:ext cx="2707538" cy="380621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0" kern="1200" smtClean="0"/>
            <a:t>Blokowac wybranych użytkowników</a:t>
          </a:r>
          <a:endParaRPr lang="pl-PL" sz="1100" kern="1200"/>
        </a:p>
      </dsp:txBody>
      <dsp:txXfrm>
        <a:off x="2425280" y="2817150"/>
        <a:ext cx="2670378" cy="343461"/>
      </dsp:txXfrm>
    </dsp:sp>
    <dsp:sp modelId="{2C6F7F9E-50A9-4DFF-8A33-68F4D17329F5}">
      <dsp:nvSpPr>
        <dsp:cNvPr id="0" name=""/>
        <dsp:cNvSpPr/>
      </dsp:nvSpPr>
      <dsp:spPr>
        <a:xfrm>
          <a:off x="2406700" y="3198222"/>
          <a:ext cx="2707538" cy="38062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100" b="0" kern="1200" smtClean="0"/>
            <a:t>Ustaw oficjalne kanały</a:t>
          </a:r>
          <a:endParaRPr lang="pl-PL" sz="1100" kern="1200"/>
        </a:p>
      </dsp:txBody>
      <dsp:txXfrm>
        <a:off x="2425280" y="3216802"/>
        <a:ext cx="2670378" cy="34346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ECE868-2999-48AD-96A3-4774C943B2A3}">
      <dsp:nvSpPr>
        <dsp:cNvPr id="0" name=""/>
        <dsp:cNvSpPr/>
      </dsp:nvSpPr>
      <dsp:spPr>
        <a:xfrm>
          <a:off x="0" y="87130"/>
          <a:ext cx="4469120" cy="1759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0" kern="1200" dirty="0" err="1" smtClean="0">
              <a:solidFill>
                <a:schemeClr val="bg1"/>
              </a:solidFill>
            </a:rPr>
            <a:t>EFNet</a:t>
          </a:r>
          <a:r>
            <a:rPr lang="pl-PL" sz="1600" b="0" kern="1200" dirty="0" smtClean="0">
              <a:solidFill>
                <a:schemeClr val="bg1"/>
              </a:solidFill>
            </a:rPr>
            <a:t> – Jest to pierwsza sieć IRC  która pozwalała dołączać się dowolnym serwerom, co po pewnym czasie zaczęło sprawiać kłopoty. W 1990 roku większość administratorów zgodziła się na zmianę zasady otwartości. Pierwszy polski serwer IRC został przyłączony w 1993 właśnie do sieci </a:t>
          </a:r>
          <a:r>
            <a:rPr lang="pl-PL" sz="1600" b="0" kern="1200" dirty="0" err="1" smtClean="0">
              <a:solidFill>
                <a:schemeClr val="bg1"/>
              </a:solidFill>
            </a:rPr>
            <a:t>EFNet</a:t>
          </a:r>
          <a:endParaRPr lang="pl-PL" sz="1600" b="0" kern="1200" dirty="0">
            <a:solidFill>
              <a:schemeClr val="bg1"/>
            </a:solidFill>
          </a:endParaRPr>
        </a:p>
      </dsp:txBody>
      <dsp:txXfrm>
        <a:off x="85900" y="173030"/>
        <a:ext cx="4297320" cy="15878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3F60EB-7861-487C-9EF8-D6E00F12DAE3}">
      <dsp:nvSpPr>
        <dsp:cNvPr id="0" name=""/>
        <dsp:cNvSpPr/>
      </dsp:nvSpPr>
      <dsp:spPr>
        <a:xfrm>
          <a:off x="0" y="52837"/>
          <a:ext cx="7520940" cy="1706847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b="0" kern="1200" dirty="0" err="1" smtClean="0"/>
            <a:t>Undernet</a:t>
          </a:r>
          <a:r>
            <a:rPr lang="pl-PL" sz="2100" b="0" kern="1200" dirty="0" smtClean="0"/>
            <a:t>  </a:t>
          </a:r>
          <a:r>
            <a:rPr lang="pl-PL" sz="2100" b="0" kern="1200" dirty="0" smtClean="0"/>
            <a:t>-  to </a:t>
          </a:r>
          <a:r>
            <a:rPr lang="pl-PL" sz="2100" b="0" kern="1200" dirty="0" smtClean="0"/>
            <a:t>historycznie druga z sieci ogólnoświatowych, powstała w 1993 roku, na początku jako sieć testowa dla botów i deweloperów serwera IRC, potem szybko rozrosła się i jest teraz jedną z czterech największych.</a:t>
          </a:r>
          <a:endParaRPr lang="pl-PL" sz="2100" b="0" kern="1200" dirty="0"/>
        </a:p>
      </dsp:txBody>
      <dsp:txXfrm>
        <a:off x="83321" y="136158"/>
        <a:ext cx="7354298" cy="1540205"/>
      </dsp:txXfrm>
    </dsp:sp>
    <dsp:sp modelId="{68118190-3151-4614-B673-EE401A7990A4}">
      <dsp:nvSpPr>
        <dsp:cNvPr id="0" name=""/>
        <dsp:cNvSpPr/>
      </dsp:nvSpPr>
      <dsp:spPr>
        <a:xfrm>
          <a:off x="0" y="1820164"/>
          <a:ext cx="7520940" cy="1706847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100" b="0" kern="1200" dirty="0" err="1" smtClean="0"/>
            <a:t>QuakeNet</a:t>
          </a:r>
          <a:r>
            <a:rPr lang="pl-PL" sz="2100" b="0" kern="1200" dirty="0" smtClean="0"/>
            <a:t> - to czwarta i najmłodsza z wielkich sieci IRC. Powstała w 1997 roku jako niewielka sieć dla graczy </a:t>
          </a:r>
          <a:r>
            <a:rPr lang="pl-PL" sz="2100" b="0" kern="1200" dirty="0" err="1" smtClean="0"/>
            <a:t>Quake</a:t>
          </a:r>
          <a:r>
            <a:rPr lang="pl-PL" sz="2100" b="0" kern="1200" dirty="0" smtClean="0"/>
            <a:t> i </a:t>
          </a:r>
          <a:r>
            <a:rPr lang="pl-PL" sz="2100" b="0" kern="1200" dirty="0" err="1" smtClean="0"/>
            <a:t>Quakeworld</a:t>
          </a:r>
          <a:r>
            <a:rPr lang="pl-PL" sz="2100" b="0" kern="1200" dirty="0" smtClean="0"/>
            <a:t>. Charakterystyczne dla </a:t>
          </a:r>
          <a:r>
            <a:rPr lang="pl-PL" sz="2100" b="0" kern="1200" dirty="0" err="1" smtClean="0"/>
            <a:t>QuakeNetu</a:t>
          </a:r>
          <a:r>
            <a:rPr lang="pl-PL" sz="2100" b="0" kern="1200" dirty="0" smtClean="0"/>
            <a:t> są boty sieciowe "Q" i "S" oraz nastawienie na graczy </a:t>
          </a:r>
          <a:r>
            <a:rPr lang="pl-PL" sz="2100" b="0" kern="1200" dirty="0" err="1" smtClean="0"/>
            <a:t>online</a:t>
          </a:r>
          <a:r>
            <a:rPr lang="pl-PL" sz="2100" b="0" kern="1200" dirty="0" smtClean="0"/>
            <a:t>. Posiada też stałe kanały służące kojarzeniu graczy i meczów w grach sieciowych.</a:t>
          </a:r>
          <a:endParaRPr lang="pl-PL" sz="2100" b="0" kern="1200" dirty="0"/>
        </a:p>
      </dsp:txBody>
      <dsp:txXfrm>
        <a:off x="83321" y="1903485"/>
        <a:ext cx="7354298" cy="154020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6E278C-AABA-4AD3-8CFE-35F9D9B1B0D5}">
      <dsp:nvSpPr>
        <dsp:cNvPr id="0" name=""/>
        <dsp:cNvSpPr/>
      </dsp:nvSpPr>
      <dsp:spPr>
        <a:xfrm>
          <a:off x="0" y="29704"/>
          <a:ext cx="7520940" cy="11466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0" kern="1200" dirty="0" err="1" smtClean="0"/>
            <a:t>DALnet</a:t>
          </a:r>
          <a:r>
            <a:rPr lang="pl-PL" sz="1400" b="0" kern="1200" dirty="0" smtClean="0"/>
            <a:t>, </a:t>
          </a:r>
          <a:r>
            <a:rPr lang="pl-PL" sz="1400" b="0" kern="1200" dirty="0" err="1" smtClean="0"/>
            <a:t>USANet</a:t>
          </a:r>
          <a:r>
            <a:rPr lang="pl-PL" sz="1400" b="0" kern="1200" dirty="0" smtClean="0"/>
            <a:t> i inne - Na bazie pomysłu </a:t>
          </a:r>
          <a:r>
            <a:rPr lang="pl-PL" sz="1400" b="0" kern="1200" dirty="0" err="1" smtClean="0"/>
            <a:t>Undernetu</a:t>
          </a:r>
          <a:r>
            <a:rPr lang="pl-PL" sz="1400" b="0" kern="1200" dirty="0" smtClean="0"/>
            <a:t> zaczęły od 1995 roku powstawać kolejne nie połączone ze sobą sieci, z których największą jest </a:t>
          </a:r>
          <a:r>
            <a:rPr lang="pl-PL" sz="1400" b="0" kern="1200" dirty="0" err="1" smtClean="0"/>
            <a:t>DALnet</a:t>
          </a:r>
          <a:r>
            <a:rPr lang="pl-PL" sz="1400" b="0" kern="1200" dirty="0" smtClean="0"/>
            <a:t>. Mają one zwykle możliwość rejestrowania pseudonimów i kanałów oraz są odporniejsze na </a:t>
          </a:r>
          <a:r>
            <a:rPr lang="pl-PL" sz="1400" b="0" kern="1200" dirty="0" err="1" smtClean="0"/>
            <a:t>splity</a:t>
          </a:r>
          <a:r>
            <a:rPr lang="pl-PL" sz="1400" b="0" kern="1200" dirty="0" smtClean="0"/>
            <a:t> i lagi, nie cieszą się jednak takim powodzeniem jak </a:t>
          </a:r>
          <a:r>
            <a:rPr lang="pl-PL" sz="1400" b="0" kern="1200" dirty="0" err="1" smtClean="0"/>
            <a:t>IRCnet</a:t>
          </a:r>
          <a:r>
            <a:rPr lang="pl-PL" sz="1400" b="0" kern="1200" dirty="0" smtClean="0"/>
            <a:t> czy </a:t>
          </a:r>
          <a:r>
            <a:rPr lang="pl-PL" sz="1400" b="0" kern="1200" dirty="0" err="1" smtClean="0"/>
            <a:t>Undernet</a:t>
          </a:r>
          <a:r>
            <a:rPr lang="pl-PL" sz="1400" b="0" kern="1200" dirty="0" smtClean="0"/>
            <a:t>. Wiele z nich, jak </a:t>
          </a:r>
          <a:r>
            <a:rPr lang="pl-PL" sz="1400" b="0" kern="1200" dirty="0" err="1" smtClean="0"/>
            <a:t>USANet</a:t>
          </a:r>
          <a:r>
            <a:rPr lang="pl-PL" sz="1400" b="0" kern="1200" dirty="0" smtClean="0"/>
            <a:t>, ma charakter czysto lokalny.</a:t>
          </a:r>
          <a:endParaRPr lang="pl-PL" sz="1400" b="0" kern="1200" dirty="0"/>
        </a:p>
      </dsp:txBody>
      <dsp:txXfrm>
        <a:off x="55972" y="85676"/>
        <a:ext cx="7408996" cy="1034656"/>
      </dsp:txXfrm>
    </dsp:sp>
    <dsp:sp modelId="{DFA7300F-024A-416C-8605-27416386A0B3}">
      <dsp:nvSpPr>
        <dsp:cNvPr id="0" name=""/>
        <dsp:cNvSpPr/>
      </dsp:nvSpPr>
      <dsp:spPr>
        <a:xfrm>
          <a:off x="0" y="1185364"/>
          <a:ext cx="7520940" cy="11466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0" kern="1200" dirty="0" err="1" smtClean="0"/>
            <a:t>Freenode</a:t>
          </a:r>
          <a:r>
            <a:rPr lang="pl-PL" sz="1400" b="0" kern="1200" dirty="0" smtClean="0"/>
            <a:t> - powstała w 2002 r. na bazie serwera </a:t>
          </a:r>
          <a:r>
            <a:rPr lang="pl-PL" sz="1400" b="0" i="1" kern="1200" dirty="0" err="1" smtClean="0"/>
            <a:t>irc.openprojects.net</a:t>
          </a:r>
          <a:r>
            <a:rPr lang="pl-PL" sz="1400" b="0" kern="1200" dirty="0" smtClean="0"/>
            <a:t>, istniejącego od 1998 r. </a:t>
          </a:r>
          <a:r>
            <a:rPr lang="pl-PL" sz="1400" b="0" kern="1200" dirty="0" err="1" smtClean="0"/>
            <a:t>freenode</a:t>
          </a:r>
          <a:r>
            <a:rPr lang="pl-PL" sz="1400" b="0" kern="1200" dirty="0" smtClean="0"/>
            <a:t> jest siecią skupiającą użytkowników i programistów wolnego oprogramowania, działającą na protokole zbliżonym do </a:t>
          </a:r>
          <a:r>
            <a:rPr lang="pl-PL" sz="1400" b="0" kern="1200" dirty="0" err="1" smtClean="0"/>
            <a:t>DALnetu</a:t>
          </a:r>
          <a:r>
            <a:rPr lang="pl-PL" sz="1400" b="0" kern="1200" dirty="0" smtClean="0"/>
            <a:t>.</a:t>
          </a:r>
          <a:endParaRPr lang="pl-PL" sz="1400" b="0" kern="1200" dirty="0"/>
        </a:p>
      </dsp:txBody>
      <dsp:txXfrm>
        <a:off x="55972" y="1241336"/>
        <a:ext cx="7408996" cy="1034656"/>
      </dsp:txXfrm>
    </dsp:sp>
    <dsp:sp modelId="{D25FB744-7B88-4D78-B462-4BEEF28CE110}">
      <dsp:nvSpPr>
        <dsp:cNvPr id="0" name=""/>
        <dsp:cNvSpPr/>
      </dsp:nvSpPr>
      <dsp:spPr>
        <a:xfrm>
          <a:off x="0" y="2403544"/>
          <a:ext cx="7520940" cy="11466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0" kern="1200" dirty="0" err="1" smtClean="0"/>
            <a:t>MindForge</a:t>
          </a:r>
          <a:r>
            <a:rPr lang="pl-PL" sz="1400" b="0" kern="1200" dirty="0" smtClean="0"/>
            <a:t> - powstała 15 marca 2005 r. i stała się siecią do pomocy w programie </a:t>
          </a:r>
          <a:r>
            <a:rPr lang="pl-PL" sz="1400" b="0" kern="1200" dirty="0" err="1" smtClean="0"/>
            <a:t>eMule</a:t>
          </a:r>
          <a:r>
            <a:rPr lang="pl-PL" sz="1400" b="0" kern="1200" dirty="0" smtClean="0"/>
            <a:t> i innych projektów </a:t>
          </a:r>
          <a:r>
            <a:rPr lang="pl-PL" sz="1400" b="0" kern="1200" dirty="0" err="1" smtClean="0"/>
            <a:t>Open</a:t>
          </a:r>
          <a:r>
            <a:rPr lang="pl-PL" sz="1400" b="0" kern="1200" dirty="0" smtClean="0"/>
            <a:t> </a:t>
          </a:r>
          <a:r>
            <a:rPr lang="pl-PL" sz="1400" b="0" kern="1200" dirty="0" err="1" smtClean="0"/>
            <a:t>Source</a:t>
          </a:r>
          <a:r>
            <a:rPr lang="pl-PL" sz="1400" b="0" kern="1200" dirty="0" smtClean="0"/>
            <a:t>.</a:t>
          </a:r>
          <a:endParaRPr lang="pl-PL" sz="1400" b="0" kern="1200" dirty="0"/>
        </a:p>
      </dsp:txBody>
      <dsp:txXfrm>
        <a:off x="55972" y="2459516"/>
        <a:ext cx="7408996" cy="103465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6902BF-DB19-406D-A96C-D899CC5C8A81}">
      <dsp:nvSpPr>
        <dsp:cNvPr id="0" name=""/>
        <dsp:cNvSpPr/>
      </dsp:nvSpPr>
      <dsp:spPr>
        <a:xfrm>
          <a:off x="0" y="289804"/>
          <a:ext cx="7520940" cy="14742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kern="1200" dirty="0" smtClean="0"/>
            <a:t>Społeczność </a:t>
          </a:r>
          <a:r>
            <a:rPr lang="pl-PL" sz="1800" b="0" kern="1200" dirty="0" err="1" smtClean="0"/>
            <a:t>Ubuntu</a:t>
          </a:r>
          <a:r>
            <a:rPr lang="pl-PL" sz="1800" b="0" kern="1200" dirty="0" smtClean="0"/>
            <a:t> skupia się m.in. na forach, grupach dyskusyjnych oraz sieciach IRC.</a:t>
          </a:r>
          <a:endParaRPr lang="pl-PL" sz="1800" b="0" kern="1200" dirty="0"/>
        </a:p>
      </dsp:txBody>
      <dsp:txXfrm>
        <a:off x="71965" y="361769"/>
        <a:ext cx="7377010" cy="1330270"/>
      </dsp:txXfrm>
    </dsp:sp>
    <dsp:sp modelId="{FF06EA6C-0BD0-4A96-9964-6AA90DC1421B}">
      <dsp:nvSpPr>
        <dsp:cNvPr id="0" name=""/>
        <dsp:cNvSpPr/>
      </dsp:nvSpPr>
      <dsp:spPr>
        <a:xfrm>
          <a:off x="0" y="1815844"/>
          <a:ext cx="7520940" cy="1474200"/>
        </a:xfrm>
        <a:prstGeom prst="roundRect">
          <a:avLst/>
        </a:prstGeom>
        <a:solidFill>
          <a:schemeClr val="accent2">
            <a:hueOff val="10483529"/>
            <a:satOff val="-1988"/>
            <a:lumOff val="-999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0" kern="1200" dirty="0" smtClean="0"/>
            <a:t>Wszystkie oficjalne kanały sieci IRC </a:t>
          </a:r>
          <a:r>
            <a:rPr lang="pl-PL" sz="1800" b="0" kern="1200" dirty="0" err="1" smtClean="0"/>
            <a:t>Ubuntu</a:t>
          </a:r>
          <a:r>
            <a:rPr lang="pl-PL" sz="1800" b="0" kern="1200" dirty="0" smtClean="0"/>
            <a:t> znajdują się na serwerach sieci </a:t>
          </a:r>
          <a:r>
            <a:rPr lang="pl-PL" sz="1800" b="0" kern="1200" dirty="0" err="1" smtClean="0"/>
            <a:t>Freenode</a:t>
          </a:r>
          <a:r>
            <a:rPr lang="pl-PL" sz="1800" b="0" kern="1200" dirty="0" smtClean="0"/>
            <a:t>. Do największych należą kanały pomocy #</a:t>
          </a:r>
          <a:r>
            <a:rPr lang="pl-PL" sz="1800" b="0" kern="1200" dirty="0" err="1" smtClean="0"/>
            <a:t>ubuntu</a:t>
          </a:r>
          <a:r>
            <a:rPr lang="pl-PL" sz="1800" b="0" kern="1200" dirty="0" smtClean="0"/>
            <a:t> i #</a:t>
          </a:r>
          <a:r>
            <a:rPr lang="pl-PL" sz="1800" b="0" kern="1200" dirty="0" err="1" smtClean="0"/>
            <a:t>kubuntu</a:t>
          </a:r>
          <a:r>
            <a:rPr lang="pl-PL" sz="1800" b="0" kern="1200" dirty="0" smtClean="0"/>
            <a:t>. Istnieje także kilkadziesiąt mniejszych kanałów, zazwyczaj będących kanałami regionalnymi lub poświęconymi ściśle określonym tematom. Polscy użytkownicy mogą uzyskać pomoc na kanale #</a:t>
          </a:r>
          <a:r>
            <a:rPr lang="pl-PL" sz="1800" b="0" kern="1200" dirty="0" err="1" smtClean="0"/>
            <a:t>ubuntu-pl</a:t>
          </a:r>
          <a:r>
            <a:rPr lang="pl-PL" sz="1800" b="0" kern="1200" dirty="0" smtClean="0"/>
            <a:t>.</a:t>
          </a:r>
          <a:endParaRPr lang="pl-PL" sz="1800" b="0" kern="1200" dirty="0"/>
        </a:p>
      </dsp:txBody>
      <dsp:txXfrm>
        <a:off x="71965" y="1887809"/>
        <a:ext cx="7377010" cy="133027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642CC4-1213-400A-93B8-FB382A8ACE53}">
      <dsp:nvSpPr>
        <dsp:cNvPr id="0" name=""/>
        <dsp:cNvSpPr/>
      </dsp:nvSpPr>
      <dsp:spPr>
        <a:xfrm>
          <a:off x="0" y="20790"/>
          <a:ext cx="7520940" cy="114678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0" kern="1200" dirty="0" smtClean="0"/>
            <a:t>Aby korzystać z możliwości </a:t>
          </a:r>
          <a:r>
            <a:rPr lang="pl-PL" sz="1700" b="0" kern="1200" dirty="0" err="1" smtClean="0"/>
            <a:t>IRC'a</a:t>
          </a:r>
          <a:r>
            <a:rPr lang="pl-PL" sz="1700" b="0" kern="1200" dirty="0" smtClean="0"/>
            <a:t>, musimy pobrać klient tego protokołu, wybrać sieć, z jaką chcemy się połączyć oraz wpisać </a:t>
          </a:r>
          <a:r>
            <a:rPr lang="pl-PL" sz="1700" b="0" kern="1200" dirty="0" err="1" smtClean="0"/>
            <a:t>nick</a:t>
          </a:r>
          <a:r>
            <a:rPr lang="pl-PL" sz="1700" b="0" kern="1200" dirty="0" smtClean="0"/>
            <a:t>. Po ukończeniu konfiguracji wystarczy dołączyć do kanału. Zwykle służy do tego polecenie: /</a:t>
          </a:r>
          <a:r>
            <a:rPr lang="pl-PL" sz="1700" b="0" kern="1200" dirty="0" err="1" smtClean="0"/>
            <a:t>join</a:t>
          </a:r>
          <a:r>
            <a:rPr lang="pl-PL" sz="1700" b="0" kern="1200" dirty="0" smtClean="0"/>
            <a:t> #kanał </a:t>
          </a:r>
          <a:endParaRPr lang="pl-PL" sz="1700" b="0" kern="1200" dirty="0"/>
        </a:p>
      </dsp:txBody>
      <dsp:txXfrm>
        <a:off x="55981" y="76771"/>
        <a:ext cx="7408978" cy="1034820"/>
      </dsp:txXfrm>
    </dsp:sp>
    <dsp:sp modelId="{73BE8BB6-6764-409A-9338-F11D73E7BB3B}">
      <dsp:nvSpPr>
        <dsp:cNvPr id="0" name=""/>
        <dsp:cNvSpPr/>
      </dsp:nvSpPr>
      <dsp:spPr>
        <a:xfrm>
          <a:off x="0" y="1216533"/>
          <a:ext cx="7520940" cy="114678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0" kern="1200" dirty="0" smtClean="0"/>
            <a:t>Na kanale spotkamy użytkowników z następującymi prefiksami: '@' oznacza operatora kanału (</a:t>
          </a:r>
          <a:r>
            <a:rPr lang="pl-PL" sz="1700" b="0" kern="1200" dirty="0" err="1" smtClean="0"/>
            <a:t>opa</a:t>
          </a:r>
          <a:r>
            <a:rPr lang="pl-PL" sz="1700" b="0" kern="1200" dirty="0" smtClean="0"/>
            <a:t>), który ma prawa do wyrzucania ludzi z kanału (</a:t>
          </a:r>
          <a:r>
            <a:rPr lang="pl-PL" sz="1700" b="0" kern="1200" dirty="0" err="1" smtClean="0"/>
            <a:t>kickowania</a:t>
          </a:r>
          <a:r>
            <a:rPr lang="pl-PL" sz="1700" b="0" kern="1200" dirty="0" smtClean="0"/>
            <a:t>) oraz </a:t>
          </a:r>
          <a:r>
            <a:rPr lang="pl-PL" sz="1700" b="0" kern="1200" dirty="0" err="1" smtClean="0"/>
            <a:t>banowania</a:t>
          </a:r>
          <a:r>
            <a:rPr lang="pl-PL" sz="1700" b="0" kern="1200" dirty="0" smtClean="0"/>
            <a:t> +' oznacza prawo głosu (</a:t>
          </a:r>
          <a:r>
            <a:rPr lang="pl-PL" sz="1700" b="0" kern="1200" dirty="0" err="1" smtClean="0"/>
            <a:t>voice</a:t>
          </a:r>
          <a:r>
            <a:rPr lang="pl-PL" sz="1700" b="0" kern="1200" dirty="0" smtClean="0"/>
            <a:t>)</a:t>
          </a:r>
          <a:endParaRPr lang="pl-PL" sz="1700" b="0" kern="1200" dirty="0"/>
        </a:p>
      </dsp:txBody>
      <dsp:txXfrm>
        <a:off x="55981" y="1272514"/>
        <a:ext cx="7408978" cy="1034820"/>
      </dsp:txXfrm>
    </dsp:sp>
    <dsp:sp modelId="{DD5ED309-F275-4884-A34B-25F019AA9D8B}">
      <dsp:nvSpPr>
        <dsp:cNvPr id="0" name=""/>
        <dsp:cNvSpPr/>
      </dsp:nvSpPr>
      <dsp:spPr>
        <a:xfrm>
          <a:off x="0" y="2412275"/>
          <a:ext cx="7520940" cy="114678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0" kern="1200" dirty="0" smtClean="0"/>
            <a:t>Często oprócz ludzi, na kanałach są boty, odpowiadające za przestrzeganie regulaminu kanału (na przykład zakaz </a:t>
          </a:r>
          <a:r>
            <a:rPr lang="pl-PL" sz="1700" b="0" kern="1200" dirty="0" err="1" smtClean="0"/>
            <a:t>floodowania</a:t>
          </a:r>
          <a:r>
            <a:rPr lang="pl-PL" sz="1700" b="0" kern="1200" dirty="0" smtClean="0"/>
            <a:t>), bądź służące celom informacyjnym. Mogą także podtrzymywać istnienie kanału.</a:t>
          </a:r>
          <a:br>
            <a:rPr lang="pl-PL" sz="1700" b="0" kern="1200" dirty="0" smtClean="0"/>
          </a:br>
          <a:r>
            <a:rPr lang="pl-PL" sz="1700" b="0" kern="1200" dirty="0" smtClean="0"/>
            <a:t>W każdej chwili możemy zmienić </a:t>
          </a:r>
          <a:r>
            <a:rPr lang="pl-PL" sz="1700" b="0" kern="1200" dirty="0" err="1" smtClean="0"/>
            <a:t>nick</a:t>
          </a:r>
          <a:r>
            <a:rPr lang="pl-PL" sz="1700" b="0" kern="1200" dirty="0" smtClean="0"/>
            <a:t> wydając polecenie:/</a:t>
          </a:r>
          <a:r>
            <a:rPr lang="pl-PL" sz="1700" b="0" kern="1200" dirty="0" err="1" smtClean="0"/>
            <a:t>nick</a:t>
          </a:r>
          <a:r>
            <a:rPr lang="pl-PL" sz="1700" b="0" kern="1200" dirty="0" smtClean="0"/>
            <a:t> </a:t>
          </a:r>
          <a:r>
            <a:rPr lang="pl-PL" sz="1700" b="0" kern="1200" dirty="0" err="1" smtClean="0"/>
            <a:t>nowy_nick</a:t>
          </a:r>
          <a:r>
            <a:rPr lang="pl-PL" sz="1700" b="0" kern="1200" dirty="0" smtClean="0"/>
            <a:t> </a:t>
          </a:r>
          <a:endParaRPr lang="pl-PL" sz="1700" b="0" kern="1200" dirty="0"/>
        </a:p>
      </dsp:txBody>
      <dsp:txXfrm>
        <a:off x="55981" y="2468256"/>
        <a:ext cx="7408978" cy="10348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448274-1760-4F12-84AB-FC017164E129}" type="datetimeFigureOut">
              <a:rPr lang="pl-PL" smtClean="0"/>
              <a:pPr/>
              <a:t>2013-06-03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52F25-1776-4E5C-B354-924F6817DB9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2633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0" dirty="0" smtClean="0"/>
              <a:t>IRC (Internet </a:t>
            </a:r>
            <a:r>
              <a:rPr lang="pl-PL" b="0" dirty="0" err="1" smtClean="0"/>
              <a:t>Relay</a:t>
            </a:r>
            <a:r>
              <a:rPr lang="pl-PL" b="0" dirty="0" smtClean="0"/>
              <a:t> Chat) to narzędzie do porozumiewania się "na żywo" w sieci Internet. Użytkownicy przy pomocy odpowiedniego oprogramowania (tzw. Klientów IRC) podłączają się do serwerów tworzących sieć IRC. W sieci tej użytkownika identyfikuje tzw. </a:t>
            </a:r>
            <a:r>
              <a:rPr lang="pl-PL" b="0" dirty="0" err="1" smtClean="0"/>
              <a:t>nickname</a:t>
            </a:r>
            <a:r>
              <a:rPr lang="pl-PL" b="0" dirty="0" smtClean="0"/>
              <a:t>. W jednej chwili może przebywać na IRC tylko jedna osoba o danym </a:t>
            </a:r>
            <a:r>
              <a:rPr lang="pl-PL" b="0" dirty="0" err="1" smtClean="0"/>
              <a:t>nicku</a:t>
            </a:r>
            <a:r>
              <a:rPr lang="pl-PL" b="0" dirty="0" smtClean="0"/>
              <a:t>.</a:t>
            </a:r>
          </a:p>
          <a:p>
            <a:endParaRPr lang="pl-PL" b="0" dirty="0" smtClean="0"/>
          </a:p>
          <a:p>
            <a:r>
              <a:rPr lang="pl-PL" b="0" dirty="0" smtClean="0"/>
              <a:t>Rozmowa polega na przesyłaniu wiadomości między użytkownikami sieci IRC -- docierają one do rozmówcy zwykle po kilku sekundach. Takie wiadomości (linie tekstu) nazywane są </a:t>
            </a:r>
            <a:r>
              <a:rPr lang="pl-PL" b="0" dirty="0" err="1" smtClean="0"/>
              <a:t>mesgami</a:t>
            </a:r>
            <a:r>
              <a:rPr lang="pl-PL" b="0" dirty="0" smtClean="0"/>
              <a:t>.</a:t>
            </a:r>
          </a:p>
          <a:p>
            <a:endParaRPr lang="pl-PL" b="0" smtClean="0"/>
          </a:p>
          <a:p>
            <a:r>
              <a:rPr lang="pl-PL" b="0" smtClean="0"/>
              <a:t>Aby </a:t>
            </a:r>
            <a:r>
              <a:rPr lang="pl-PL" b="0" dirty="0" smtClean="0"/>
              <a:t>ułatwić dyskusje w większym gronie, powstają tzw. kanały. Do kanałów można się przyłączyć, używając polecenia </a:t>
            </a:r>
            <a:r>
              <a:rPr lang="pl-PL" dirty="0" smtClean="0"/>
              <a:t>JOIN</a:t>
            </a:r>
            <a:r>
              <a:rPr lang="pl-PL" b="0" dirty="0" smtClean="0"/>
              <a:t> lub odpowiedniego przycisku w kliencie IRC. Na kanale może jednocześnie przebywać wielu użytkowników. Wszystko, co napiszemy na kanale, jest przekazywane do wszystkich, którzy się na nim znajdują.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52F25-1776-4E5C-B354-924F6817DB95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40905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Jest bardzo duży wybór spośród klientów tego protokołu. Obsługę IRC umożliwiają między innymi:</a:t>
            </a:r>
          </a:p>
          <a:p>
            <a:r>
              <a:rPr lang="pl-PL" dirty="0" err="1" smtClean="0"/>
              <a:t>BitchX</a:t>
            </a:r>
            <a:r>
              <a:rPr lang="pl-PL" dirty="0" smtClean="0"/>
              <a:t> - działający w trybie tekstowym popularny klient IRC</a:t>
            </a:r>
          </a:p>
          <a:p>
            <a:r>
              <a:rPr lang="pl-PL" dirty="0" err="1" smtClean="0"/>
              <a:t>Chatzilla</a:t>
            </a:r>
            <a:r>
              <a:rPr lang="pl-PL" dirty="0" smtClean="0"/>
              <a:t> - Wieloplatformowy klient tworzony przez Fundację </a:t>
            </a:r>
            <a:r>
              <a:rPr lang="pl-PL" dirty="0" err="1" smtClean="0"/>
              <a:t>Mozilla</a:t>
            </a:r>
            <a:endParaRPr lang="pl-PL" dirty="0" smtClean="0"/>
          </a:p>
          <a:p>
            <a:r>
              <a:rPr lang="pl-PL" dirty="0" err="1" smtClean="0"/>
              <a:t>irssi</a:t>
            </a:r>
            <a:r>
              <a:rPr lang="pl-PL" dirty="0" smtClean="0"/>
              <a:t> - najpopularniejszy klient </a:t>
            </a:r>
            <a:r>
              <a:rPr lang="pl-PL" dirty="0" err="1" smtClean="0"/>
              <a:t>IRC-a</a:t>
            </a:r>
            <a:r>
              <a:rPr lang="pl-PL" dirty="0" smtClean="0"/>
              <a:t> pod systemy </a:t>
            </a:r>
            <a:r>
              <a:rPr lang="pl-PL" dirty="0" err="1" smtClean="0"/>
              <a:t>Uniksowe</a:t>
            </a:r>
            <a:endParaRPr lang="pl-PL" dirty="0" smtClean="0"/>
          </a:p>
          <a:p>
            <a:r>
              <a:rPr lang="pl-PL" dirty="0" err="1" smtClean="0"/>
              <a:t>Konversation</a:t>
            </a:r>
            <a:r>
              <a:rPr lang="pl-PL" dirty="0" smtClean="0"/>
              <a:t> - Klient IRC dla środowiska KDE</a:t>
            </a:r>
          </a:p>
          <a:p>
            <a:r>
              <a:rPr lang="pl-PL" dirty="0" err="1" smtClean="0"/>
              <a:t>KVIrc</a:t>
            </a:r>
            <a:r>
              <a:rPr lang="pl-PL" dirty="0" smtClean="0"/>
              <a:t> - Wieloplatformowy klient IRC</a:t>
            </a:r>
          </a:p>
          <a:p>
            <a:r>
              <a:rPr lang="pl-PL" dirty="0" err="1" smtClean="0"/>
              <a:t>mIRC</a:t>
            </a:r>
            <a:r>
              <a:rPr lang="pl-PL" dirty="0" smtClean="0"/>
              <a:t> - najpopularniejszy klient </a:t>
            </a:r>
            <a:r>
              <a:rPr lang="pl-PL" dirty="0" err="1" smtClean="0"/>
              <a:t>IRC-a</a:t>
            </a:r>
            <a:r>
              <a:rPr lang="pl-PL" dirty="0" smtClean="0"/>
              <a:t> pod Microsoft Windows</a:t>
            </a:r>
          </a:p>
          <a:p>
            <a:r>
              <a:rPr lang="pl-PL" dirty="0" err="1" smtClean="0"/>
              <a:t>mIRGGI</a:t>
            </a:r>
            <a:r>
              <a:rPr lang="pl-PL" dirty="0" smtClean="0"/>
              <a:t> - Klient IRC na systemy </a:t>
            </a:r>
            <a:r>
              <a:rPr lang="pl-PL" dirty="0" err="1" smtClean="0"/>
              <a:t>Symbian</a:t>
            </a:r>
            <a:endParaRPr lang="pl-PL" dirty="0" smtClean="0"/>
          </a:p>
          <a:p>
            <a:r>
              <a:rPr lang="pl-PL" dirty="0" smtClean="0"/>
              <a:t>Opera - przeglądarka Internetowa dostępna na wielu systemach, między innymi Linux i Microsoft Windows</a:t>
            </a:r>
          </a:p>
          <a:p>
            <a:r>
              <a:rPr lang="pl-PL" dirty="0" smtClean="0"/>
              <a:t>Pidgin - </a:t>
            </a:r>
            <a:r>
              <a:rPr lang="pl-PL" dirty="0" err="1" smtClean="0"/>
              <a:t>wieloprotokołowy</a:t>
            </a:r>
            <a:r>
              <a:rPr lang="pl-PL" dirty="0" smtClean="0"/>
              <a:t> komunikator obsługujący także IRC</a:t>
            </a:r>
          </a:p>
          <a:p>
            <a:r>
              <a:rPr lang="pl-PL" dirty="0" err="1" smtClean="0"/>
              <a:t>XChat</a:t>
            </a:r>
            <a:r>
              <a:rPr lang="pl-PL" dirty="0" smtClean="0"/>
              <a:t> - popularny klient dostępny na wielu systemach operacyjnych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52F25-1776-4E5C-B354-924F6817DB95}" type="slidenum">
              <a:rPr lang="pl-PL" smtClean="0"/>
              <a:pPr/>
              <a:t>12</a:t>
            </a:fld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Action - </a:t>
            </a:r>
            <a:r>
              <a:rPr lang="pl-PL" dirty="0" smtClean="0"/>
              <a:t>tekst uzyskiwany poleceniem klienta /me, określający czynność, którą dana osoba wykonuje. Np. /me idzie pomóc dziewczynom nieść plecaki będzie wyglądało mniej więcej tak:</a:t>
            </a:r>
            <a:r>
              <a:rPr lang="pl-PL" baseline="0" dirty="0" smtClean="0"/>
              <a:t> 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 </a:t>
            </a:r>
            <a:r>
              <a:rPr lang="pl-PL" sz="1200" b="0" i="0" kern="1200" dirty="0" err="1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nick</a:t>
            </a:r>
            <a:r>
              <a:rPr lang="pl-PL" sz="1200" b="0" i="0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 idzie pomóc dziewczynom nieść plecaki</a:t>
            </a:r>
            <a:r>
              <a:rPr lang="pl-PL" dirty="0" smtClean="0">
                <a:solidFill>
                  <a:srgbClr val="FF0000"/>
                </a:solidFill>
              </a:rPr>
              <a:t>.</a:t>
            </a:r>
          </a:p>
          <a:p>
            <a:endParaRPr lang="pl-PL" dirty="0" smtClean="0">
              <a:solidFill>
                <a:srgbClr val="FF0000"/>
              </a:solidFill>
            </a:endParaRPr>
          </a:p>
          <a:p>
            <a:r>
              <a:rPr lang="pl-PL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Administrator IRC - </a:t>
            </a:r>
            <a:r>
              <a:rPr lang="pl-PL" dirty="0" smtClean="0"/>
              <a:t>osoba odpowiedzialna za konfigurację serwera IRC. M.in. decyduje o tym, kto może korzystać z serwera </a:t>
            </a:r>
            <a:r>
              <a:rPr lang="pl-PL" dirty="0" smtClean="0">
                <a:effectLst/>
              </a:rPr>
              <a:t>(</a:t>
            </a:r>
            <a:r>
              <a:rPr lang="pl-PL" sz="12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I:lines</a:t>
            </a:r>
            <a:r>
              <a:rPr lang="pl-PL" dirty="0" smtClean="0">
                <a:effectLst/>
              </a:rPr>
              <a:t>)</a:t>
            </a:r>
            <a:r>
              <a:rPr lang="pl-PL" dirty="0" smtClean="0"/>
              <a:t>, a kto nie </a:t>
            </a:r>
            <a:r>
              <a:rPr lang="pl-PL" dirty="0" smtClean="0">
                <a:effectLst/>
              </a:rPr>
              <a:t>(</a:t>
            </a:r>
            <a:r>
              <a:rPr lang="pl-PL" sz="12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K:lines</a:t>
            </a:r>
            <a:r>
              <a:rPr lang="pl-PL" dirty="0" smtClean="0">
                <a:effectLst/>
              </a:rPr>
              <a:t>)</a:t>
            </a:r>
            <a:r>
              <a:rPr lang="pl-PL" dirty="0" smtClean="0"/>
              <a:t>.</a:t>
            </a:r>
          </a:p>
          <a:p>
            <a:endParaRPr lang="pl-PL" dirty="0" smtClean="0">
              <a:solidFill>
                <a:srgbClr val="FF0000"/>
              </a:solidFill>
            </a:endParaRPr>
          </a:p>
          <a:p>
            <a:r>
              <a:rPr lang="pl-PL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Alias - </a:t>
            </a:r>
            <a:r>
              <a:rPr lang="pl-PL" dirty="0" smtClean="0"/>
              <a:t>alternatywna nazwa komendy, zazwyczaj krótsza; np. zamiast pisać /</a:t>
            </a:r>
            <a:r>
              <a:rPr lang="pl-PL" dirty="0" err="1" smtClean="0"/>
              <a:t>join</a:t>
            </a:r>
            <a:r>
              <a:rPr lang="pl-PL" dirty="0" smtClean="0"/>
              <a:t>, można stworzyć alias /j i używać go tak samo, jak polecenia /</a:t>
            </a:r>
            <a:r>
              <a:rPr lang="pl-PL" dirty="0" err="1" smtClean="0"/>
              <a:t>join</a:t>
            </a:r>
            <a:r>
              <a:rPr lang="pl-PL" dirty="0" smtClean="0"/>
              <a:t>.</a:t>
            </a:r>
          </a:p>
          <a:p>
            <a:endParaRPr lang="pl-PL" dirty="0" smtClean="0">
              <a:solidFill>
                <a:srgbClr val="FF0000"/>
              </a:solidFill>
            </a:endParaRPr>
          </a:p>
          <a:p>
            <a:r>
              <a:rPr lang="pl-PL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Ban - </a:t>
            </a:r>
            <a:r>
              <a:rPr lang="pl-PL" dirty="0" smtClean="0"/>
              <a:t>zablokowanie danej osobie lub grupie osób możliwości wejścia na kanał. Uzyskuje się to poleceniem /MODE kanał +b maska, gdzie maska ma postać </a:t>
            </a:r>
            <a:r>
              <a:rPr lang="pl-PL" dirty="0" err="1" smtClean="0">
                <a:effectLst/>
              </a:rPr>
              <a:t>nick!user@host</a:t>
            </a:r>
            <a:r>
              <a:rPr lang="pl-PL" dirty="0" smtClean="0"/>
              <a:t> (np.</a:t>
            </a:r>
            <a:r>
              <a:rPr lang="pl-PL" dirty="0" smtClean="0">
                <a:effectLst/>
              </a:rPr>
              <a:t>*!</a:t>
            </a:r>
            <a:r>
              <a:rPr lang="pl-PL" dirty="0" err="1" smtClean="0">
                <a:effectLst/>
              </a:rPr>
              <a:t>user</a:t>
            </a:r>
            <a:r>
              <a:rPr lang="pl-PL" dirty="0" smtClean="0">
                <a:effectLst/>
              </a:rPr>
              <a:t>@*.</a:t>
            </a:r>
            <a:r>
              <a:rPr lang="pl-PL" dirty="0" err="1" smtClean="0">
                <a:effectLst/>
              </a:rPr>
              <a:t>host.domena</a:t>
            </a:r>
            <a:r>
              <a:rPr lang="pl-PL" dirty="0" smtClean="0"/>
              <a:t>). Bana może dać tylko </a:t>
            </a:r>
            <a:r>
              <a:rPr lang="pl-PL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operator kanału</a:t>
            </a:r>
            <a:r>
              <a:rPr lang="pl-PL" dirty="0" smtClean="0"/>
              <a:t>.</a:t>
            </a:r>
          </a:p>
          <a:p>
            <a:endParaRPr lang="pl-PL" dirty="0" smtClean="0">
              <a:solidFill>
                <a:srgbClr val="FF0000"/>
              </a:solidFill>
            </a:endParaRPr>
          </a:p>
          <a:p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Boty są niemal tak samo stare jak sama sieć IRC. Prawdopodobnie pierwszym botem </a:t>
            </a:r>
            <a:r>
              <a:rPr lang="pl-PL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ircowym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był GM napisany przez Grega </a:t>
            </a:r>
            <a:r>
              <a:rPr lang="pl-PL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Lindahla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który służył do prowadzenia przez IRC gry typu M.U.L.E </a:t>
            </a:r>
            <a:r>
              <a:rPr lang="pl-PL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Hunt</a:t>
            </a:r>
            <a:r>
              <a:rPr lang="pl-PL" sz="1200" b="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</a:t>
            </a:r>
            <a:r>
              <a:rPr lang="pl-PL" sz="1200" b="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Wumpus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Współcześnie boty służą przede wszystkim do nadzorowania kanałów w sieciach, które nie oferują serwisu ich rejestrowania. W sieciach z serwisami można jednak spotkać boty oferujące rozmaite dodatkowe usługi, takie jak tworzenie baz danych użytkowników, zbieranie statystyk kanałowych, prowadzenie gier i quizów, dostarczanie rozmaitych informacji, prowadzenie sztucznych konwersacji i wiele innych usług.</a:t>
            </a:r>
            <a:endParaRPr lang="pl-PL" dirty="0" smtClean="0">
              <a:solidFill>
                <a:srgbClr val="FF0000"/>
              </a:solidFill>
            </a:endParaRPr>
          </a:p>
          <a:p>
            <a:r>
              <a:rPr lang="pl-PL" sz="12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Dcc</a:t>
            </a:r>
            <a:r>
              <a:rPr lang="pl-PL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pl-PL" dirty="0" smtClean="0"/>
              <a:t>bezpośrednie połączenie (omijające serwery i dzięki temu </a:t>
            </a:r>
            <a:r>
              <a:rPr lang="pl-PL" dirty="0" err="1" smtClean="0"/>
              <a:t>splity</a:t>
            </a:r>
            <a:r>
              <a:rPr lang="pl-PL" dirty="0" smtClean="0"/>
              <a:t>) </a:t>
            </a:r>
            <a:r>
              <a:rPr lang="pl-PL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klientów</a:t>
            </a:r>
            <a:r>
              <a:rPr lang="pl-PL" dirty="0" smtClean="0"/>
              <a:t> dwóch </a:t>
            </a:r>
            <a:r>
              <a:rPr lang="pl-PL" dirty="0" err="1" smtClean="0"/>
              <a:t>użytkownikow</a:t>
            </a:r>
            <a:r>
              <a:rPr lang="pl-PL" dirty="0" smtClean="0"/>
              <a:t>, umożliwiające poprzez specjalne komendy prywatne rozmowy, wymianę plików, sterowanie drugim komputerem czy botem. Więcej na ten temat znajdziesz w helpie/dokumentacji swojego klienta IRC.</a:t>
            </a:r>
          </a:p>
          <a:p>
            <a:endParaRPr lang="pl-PL" dirty="0" smtClean="0">
              <a:solidFill>
                <a:srgbClr val="FF0000"/>
              </a:solidFill>
            </a:endParaRPr>
          </a:p>
          <a:p>
            <a:r>
              <a:rPr lang="pl-PL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Kanał - </a:t>
            </a:r>
            <a:r>
              <a:rPr lang="pl-PL" dirty="0" smtClean="0"/>
              <a:t>zbiór jednego lub więcej użytkowników, którzy otrzymują wiadomości adresowane do tego kanału. Jest opisany przez swoją nazwę, właściwości i aktualnych członków. Każdy tekst wpisany przez osobę znajdującą się na kanale jest rozsyłany do wszystkich znajdujących się tam osób. </a:t>
            </a:r>
            <a:br>
              <a:rPr lang="pl-PL" dirty="0" smtClean="0"/>
            </a:br>
            <a:r>
              <a:rPr lang="pl-PL" dirty="0" smtClean="0"/>
              <a:t>Kanały tworzy się komendą /JOIN #</a:t>
            </a:r>
            <a:r>
              <a:rPr lang="pl-PL" dirty="0" err="1" smtClean="0"/>
              <a:t>nowy_kanal</a:t>
            </a:r>
            <a:r>
              <a:rPr lang="pl-PL" dirty="0" smtClean="0"/>
              <a:t>; w ten sam sposób dołącza się do istniejących (/JOIN #</a:t>
            </a:r>
            <a:r>
              <a:rPr lang="pl-PL" dirty="0" err="1" smtClean="0"/>
              <a:t>istniejacy_kanal</a:t>
            </a:r>
            <a:r>
              <a:rPr lang="pl-PL" dirty="0" smtClean="0"/>
              <a:t>). Nowe !kanały tworzy się komendą /JOIN !!</a:t>
            </a:r>
            <a:r>
              <a:rPr lang="pl-PL" dirty="0" err="1" smtClean="0"/>
              <a:t>nowy_kanal</a:t>
            </a:r>
            <a:r>
              <a:rPr lang="pl-PL" dirty="0" smtClean="0"/>
              <a:t>. </a:t>
            </a:r>
            <a:br>
              <a:rPr lang="pl-PL" dirty="0" smtClean="0"/>
            </a:br>
            <a:r>
              <a:rPr lang="pl-PL" dirty="0" smtClean="0"/>
              <a:t>Więcej informacji o kanałach znajdziesz w dziale </a:t>
            </a:r>
            <a:r>
              <a:rPr lang="pl-PL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kanały</a:t>
            </a:r>
            <a:r>
              <a:rPr lang="pl-PL" dirty="0" smtClean="0"/>
              <a:t>.</a:t>
            </a:r>
          </a:p>
          <a:p>
            <a:endParaRPr lang="pl-PL" dirty="0" smtClean="0">
              <a:solidFill>
                <a:srgbClr val="FF0000"/>
              </a:solidFill>
            </a:endParaRPr>
          </a:p>
          <a:p>
            <a:r>
              <a:rPr lang="pl-PL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Kick - </a:t>
            </a:r>
            <a:r>
              <a:rPr lang="pl-PL" dirty="0" smtClean="0"/>
              <a:t>wykopanie z kanału. Jedna z rzeczy, które może zrobić operator, jeśli ktoś zachowuje się nieodpowiednio, komendą /KICK kanał </a:t>
            </a:r>
            <a:r>
              <a:rPr lang="pl-PL" dirty="0" err="1" smtClean="0"/>
              <a:t>nick</a:t>
            </a:r>
            <a:r>
              <a:rPr lang="pl-PL" dirty="0" smtClean="0"/>
              <a:t>. Kick często występuje w parze z </a:t>
            </a:r>
            <a:r>
              <a:rPr lang="pl-PL" sz="12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banem</a:t>
            </a:r>
            <a:r>
              <a:rPr lang="pl-PL" dirty="0" smtClean="0"/>
              <a:t> -- aby wykopany nie mógł na kanał wrócić.</a:t>
            </a:r>
          </a:p>
          <a:p>
            <a:endParaRPr lang="pl-PL" dirty="0" smtClean="0">
              <a:solidFill>
                <a:srgbClr val="FF0000"/>
              </a:solidFill>
            </a:endParaRPr>
          </a:p>
          <a:p>
            <a:r>
              <a:rPr lang="pl-PL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Log - </a:t>
            </a:r>
            <a:r>
              <a:rPr lang="pl-PL" dirty="0" smtClean="0"/>
              <a:t>plik, do którego zapisują się teksty z kanału bądź kierowane przez /</a:t>
            </a:r>
            <a:r>
              <a:rPr lang="pl-PL" dirty="0" err="1" smtClean="0"/>
              <a:t>msg</a:t>
            </a:r>
            <a:r>
              <a:rPr lang="pl-PL" dirty="0" smtClean="0"/>
              <a:t>.</a:t>
            </a:r>
          </a:p>
          <a:p>
            <a:endParaRPr lang="pl-PL" dirty="0" smtClean="0">
              <a:solidFill>
                <a:srgbClr val="FF0000"/>
              </a:solidFill>
            </a:endParaRPr>
          </a:p>
          <a:p>
            <a:r>
              <a:rPr lang="pl-PL" sz="12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Mesg</a:t>
            </a:r>
            <a:r>
              <a:rPr lang="pl-PL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pl-PL" sz="12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msg</a:t>
            </a:r>
            <a:r>
              <a:rPr lang="pl-PL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</a:t>
            </a:r>
            <a:r>
              <a:rPr lang="pl-PL" dirty="0" err="1" smtClean="0"/>
              <a:t>messages</a:t>
            </a:r>
            <a:r>
              <a:rPr lang="pl-PL" dirty="0" smtClean="0"/>
              <a:t> (od ang. </a:t>
            </a:r>
            <a:r>
              <a:rPr lang="pl-PL" dirty="0" err="1" smtClean="0"/>
              <a:t>private</a:t>
            </a:r>
            <a:r>
              <a:rPr lang="pl-PL" dirty="0" smtClean="0"/>
              <a:t> </a:t>
            </a:r>
            <a:r>
              <a:rPr lang="pl-PL" dirty="0" err="1" smtClean="0"/>
              <a:t>message</a:t>
            </a:r>
            <a:r>
              <a:rPr lang="pl-PL" dirty="0" smtClean="0"/>
              <a:t>), zwane przez użytkowników </a:t>
            </a:r>
            <a:r>
              <a:rPr lang="pl-PL" dirty="0" err="1" smtClean="0"/>
              <a:t>mesgami</a:t>
            </a:r>
            <a:r>
              <a:rPr lang="pl-PL" dirty="0" smtClean="0"/>
              <a:t>, są wiadomościami przeznaczonymi tylko dla jednej osoby. Wysyła się je komendą /PRIVMSG </a:t>
            </a:r>
            <a:r>
              <a:rPr lang="pl-PL" dirty="0" err="1" smtClean="0"/>
              <a:t>nick</a:t>
            </a:r>
            <a:r>
              <a:rPr lang="pl-PL" dirty="0" smtClean="0"/>
              <a:t> (w większości klientów -- /</a:t>
            </a:r>
            <a:r>
              <a:rPr lang="pl-PL" dirty="0" err="1" smtClean="0"/>
              <a:t>msg</a:t>
            </a:r>
            <a:r>
              <a:rPr lang="pl-PL" dirty="0" smtClean="0"/>
              <a:t> </a:t>
            </a:r>
            <a:r>
              <a:rPr lang="pl-PL" dirty="0" err="1" smtClean="0"/>
              <a:t>nick</a:t>
            </a:r>
            <a:r>
              <a:rPr lang="pl-PL" dirty="0" smtClean="0"/>
              <a:t>). </a:t>
            </a:r>
            <a:br>
              <a:rPr lang="pl-PL" dirty="0" smtClean="0"/>
            </a:br>
            <a:r>
              <a:rPr lang="pl-PL" dirty="0" smtClean="0"/>
              <a:t>Gdy wpiszesz: </a:t>
            </a:r>
            <a:br>
              <a:rPr lang="pl-PL" dirty="0" smtClean="0"/>
            </a:br>
            <a:r>
              <a:rPr lang="pl-PL" dirty="0" smtClean="0"/>
              <a:t>/</a:t>
            </a:r>
            <a:r>
              <a:rPr lang="pl-PL" dirty="0" err="1" smtClean="0"/>
              <a:t>msg</a:t>
            </a:r>
            <a:r>
              <a:rPr lang="pl-PL" dirty="0" smtClean="0"/>
              <a:t> ktoś Cześć! Masz dzisiaj czas wyskoczyć na piwko? </a:t>
            </a:r>
            <a:br>
              <a:rPr lang="pl-PL" dirty="0" smtClean="0"/>
            </a:br>
            <a:r>
              <a:rPr lang="pl-PL" dirty="0" smtClean="0"/>
              <a:t>adresat zobaczy to na ekranie w postaci </a:t>
            </a:r>
            <a:br>
              <a:rPr lang="pl-PL" dirty="0" smtClean="0"/>
            </a:br>
            <a:r>
              <a:rPr lang="pl-PL" dirty="0" smtClean="0"/>
              <a:t>*</a:t>
            </a:r>
            <a:r>
              <a:rPr lang="pl-PL" dirty="0" err="1" smtClean="0"/>
              <a:t>twoj_nick</a:t>
            </a:r>
            <a:r>
              <a:rPr lang="pl-PL" dirty="0" smtClean="0"/>
              <a:t>* Cześć! Masz dzisiaj czas wyskoczyć na piwko?</a:t>
            </a:r>
          </a:p>
          <a:p>
            <a:endParaRPr lang="pl-PL" dirty="0" smtClean="0">
              <a:solidFill>
                <a:srgbClr val="FF0000"/>
              </a:solidFill>
            </a:endParaRPr>
          </a:p>
          <a:p>
            <a:r>
              <a:rPr lang="pl-PL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OP, operator (</a:t>
            </a:r>
            <a:r>
              <a:rPr lang="pl-PL" sz="12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chanop</a:t>
            </a:r>
            <a:r>
              <a:rPr lang="pl-PL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- </a:t>
            </a:r>
            <a:r>
              <a:rPr lang="pl-PL" dirty="0" smtClean="0"/>
              <a:t>przywilej operatora można otrzymać od innego operatora lub uzyskać, zakładając kanał. Tryb +o pozwala na zmianę </a:t>
            </a:r>
            <a:r>
              <a:rPr lang="pl-PL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trybu kanału</a:t>
            </a:r>
            <a:r>
              <a:rPr lang="pl-PL" dirty="0" smtClean="0"/>
              <a:t> (/MODE), </a:t>
            </a:r>
            <a:r>
              <a:rPr lang="pl-PL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wykopywanie</a:t>
            </a:r>
            <a:r>
              <a:rPr lang="pl-PL" dirty="0" smtClean="0"/>
              <a:t> innych z kanału (/KICK), dawanie innym </a:t>
            </a:r>
            <a:r>
              <a:rPr lang="pl-PL" dirty="0" err="1" smtClean="0"/>
              <a:t>opa</a:t>
            </a:r>
            <a:r>
              <a:rPr lang="pl-PL" dirty="0" smtClean="0"/>
              <a:t> (/MODE </a:t>
            </a:r>
            <a:r>
              <a:rPr lang="pl-PL" dirty="0" err="1" smtClean="0"/>
              <a:t>kanal</a:t>
            </a:r>
            <a:r>
              <a:rPr lang="pl-PL" dirty="0" smtClean="0"/>
              <a:t> +o </a:t>
            </a:r>
            <a:r>
              <a:rPr lang="pl-PL" dirty="0" err="1" smtClean="0"/>
              <a:t>user</a:t>
            </a:r>
            <a:r>
              <a:rPr lang="pl-PL" dirty="0" smtClean="0"/>
              <a:t>) i tym podobne drobiazgi.</a:t>
            </a:r>
          </a:p>
          <a:p>
            <a:endParaRPr lang="pl-PL" dirty="0" smtClean="0">
              <a:solidFill>
                <a:srgbClr val="FF0000"/>
              </a:solidFill>
            </a:endParaRPr>
          </a:p>
          <a:p>
            <a:r>
              <a:rPr lang="pl-PL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Split - </a:t>
            </a:r>
            <a:r>
              <a:rPr lang="pl-PL" dirty="0" smtClean="0"/>
              <a:t>rozłączenie się dwóch lub więcej serwerów IRC. Na rozłączonych serwerach istnieją kanały o tych samych nazwach, ale mają różne, niewidzące się wzajemnie grupy użytkowników, mogą mieć różne tryby. Po zakończeniu </a:t>
            </a:r>
            <a:r>
              <a:rPr lang="pl-PL" dirty="0" err="1" smtClean="0"/>
              <a:t>splitu</a:t>
            </a:r>
            <a:r>
              <a:rPr lang="pl-PL" dirty="0" smtClean="0"/>
              <a:t> następują tzw. </a:t>
            </a:r>
            <a:r>
              <a:rPr lang="pl-PL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kolizje kanałów</a:t>
            </a:r>
            <a:r>
              <a:rPr lang="pl-PL" dirty="0" smtClean="0"/>
              <a:t> i </a:t>
            </a:r>
            <a:r>
              <a:rPr lang="pl-PL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kolizje </a:t>
            </a:r>
            <a:r>
              <a:rPr lang="pl-PL" sz="12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nicków</a:t>
            </a:r>
            <a:r>
              <a:rPr lang="pl-PL" dirty="0" smtClean="0"/>
              <a:t>.</a:t>
            </a:r>
          </a:p>
          <a:p>
            <a:endParaRPr lang="pl-PL" dirty="0" smtClean="0">
              <a:solidFill>
                <a:srgbClr val="FF0000"/>
              </a:solidFill>
            </a:endParaRPr>
          </a:p>
          <a:p>
            <a:r>
              <a:rPr lang="pl-PL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UID, </a:t>
            </a:r>
            <a:r>
              <a:rPr lang="pl-PL" sz="120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Unique</a:t>
            </a:r>
            <a:r>
              <a:rPr lang="pl-PL" sz="120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ID - </a:t>
            </a:r>
            <a:r>
              <a:rPr lang="pl-PL" dirty="0" smtClean="0"/>
              <a:t>podstawowy identyfikator użytkownika dla serwera. W skrócie: każdy serwer w sieci ma przydzielony inny SID (</a:t>
            </a:r>
            <a:r>
              <a:rPr lang="pl-PL" dirty="0" err="1" smtClean="0"/>
              <a:t>server</a:t>
            </a:r>
            <a:r>
              <a:rPr lang="pl-PL" dirty="0" smtClean="0"/>
              <a:t> ID). Wszyscy klienci na danym serwerze mają przydzielany CID (</a:t>
            </a:r>
            <a:r>
              <a:rPr lang="pl-PL" dirty="0" err="1" smtClean="0"/>
              <a:t>client</a:t>
            </a:r>
            <a:r>
              <a:rPr lang="pl-PL" dirty="0" smtClean="0"/>
              <a:t> ID), który jest unikalny w obrębie serwera. Złożone razem dają UID (</a:t>
            </a:r>
            <a:r>
              <a:rPr lang="pl-PL" dirty="0" err="1" smtClean="0"/>
              <a:t>unique</a:t>
            </a:r>
            <a:r>
              <a:rPr lang="pl-PL" dirty="0" smtClean="0"/>
              <a:t> ID), który jest niepowtarzalny w całej sieci. </a:t>
            </a:r>
            <a:br>
              <a:rPr lang="pl-PL" dirty="0" smtClean="0"/>
            </a:br>
            <a:r>
              <a:rPr lang="pl-PL" dirty="0" smtClean="0"/>
              <a:t>Do wersji 2.10 serwerów identyfikatorem użytkownika był </a:t>
            </a:r>
            <a:r>
              <a:rPr lang="pl-PL" dirty="0" err="1" smtClean="0"/>
              <a:t>nick</a:t>
            </a:r>
            <a:r>
              <a:rPr lang="pl-PL" dirty="0" smtClean="0"/>
              <a:t>. Nie zapewniał jednoznaczności w obrębie całej sieci, co powodowało kolizje klientów kończące się wyrzuceniem z serwera IRC</a:t>
            </a:r>
            <a:r>
              <a:rPr lang="pl-PL" dirty="0" smtClean="0">
                <a:effectLst/>
              </a:rPr>
              <a:t>(</a:t>
            </a:r>
            <a:r>
              <a:rPr lang="pl-PL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Nickname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collision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KILL</a:t>
            </a:r>
            <a:r>
              <a:rPr lang="pl-PL" dirty="0" smtClean="0">
                <a:effectLst/>
              </a:rPr>
              <a:t>).</a:t>
            </a:r>
            <a:r>
              <a:rPr lang="pl-PL" dirty="0" smtClean="0"/>
              <a:t> Teraz podczas kolizji serwer (2.11) bez rozłączania zmienia użytkownikom </a:t>
            </a:r>
            <a:r>
              <a:rPr lang="pl-PL" dirty="0" err="1" smtClean="0"/>
              <a:t>nicki</a:t>
            </a:r>
            <a:r>
              <a:rPr lang="pl-PL" dirty="0" smtClean="0"/>
              <a:t> na UID-y.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52F25-1776-4E5C-B354-924F6817DB95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2809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/>
              <a:t>Protokół i architekturę IRC wymyślił w 1988 roku </a:t>
            </a:r>
            <a:r>
              <a:rPr lang="pl-PL" dirty="0" err="1" smtClean="0"/>
              <a:t>Jarkko</a:t>
            </a:r>
            <a:r>
              <a:rPr lang="pl-PL" dirty="0" smtClean="0"/>
              <a:t> </a:t>
            </a:r>
            <a:r>
              <a:rPr lang="pl-PL" dirty="0" err="1" smtClean="0"/>
              <a:t>Oikarinen</a:t>
            </a:r>
            <a:r>
              <a:rPr lang="pl-PL" dirty="0" smtClean="0"/>
              <a:t> z Finlandii, w ramach swojej pracy doktorskiej o możliwości prowadzenia </a:t>
            </a:r>
            <a:r>
              <a:rPr lang="pl-PL" dirty="0" err="1" smtClean="0"/>
              <a:t>teledyskusji</a:t>
            </a:r>
            <a:r>
              <a:rPr lang="pl-PL" dirty="0" smtClean="0"/>
              <a:t> za pomocą Internetu.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 err="1" smtClean="0"/>
              <a:t>Jarkko</a:t>
            </a:r>
            <a:r>
              <a:rPr lang="pl-PL" dirty="0" smtClean="0"/>
              <a:t> uważał to tylko za rodzaj niezbyt dopracowanego przykładu jednego z możliwych sposobów prowadzenia takiej dyskusji. Zabawa spodobała się jednak studentom na Uniwersytecie Oulu, którzy uruchomili pierwszy serwer IRC (</a:t>
            </a:r>
            <a:r>
              <a:rPr lang="pl-PL" dirty="0" err="1" smtClean="0"/>
              <a:t>tolsun.oulu.fi</a:t>
            </a:r>
            <a:r>
              <a:rPr lang="pl-PL" dirty="0" smtClean="0"/>
              <a:t>, dziś już nieczynny). Następnie rozesłali do zaprzyjaźnionych administratorów na całym świecie kod źródłowy serwera i klienta IRC.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52F25-1776-4E5C-B354-924F6817DB95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Serwer IRC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to rodzaj programu realizującego na zdalnym komputerze usługę IRC. Serwer generalnie realizuje kilka podstawowych funkcji:</a:t>
            </a:r>
          </a:p>
          <a:p>
            <a:endParaRPr lang="pl-PL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przyjmuje i odbiera strumień informacji od wszystkich przyłączonych do niego aktualnie klientów</a:t>
            </a:r>
          </a:p>
          <a:p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jeśli pracuje w sieci wieloserwerowej, realizuje przekazywanie i przyjmowanie strumienia informacji z i do innych serwerów</a:t>
            </a:r>
          </a:p>
          <a:p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przechowuje i na bieżąco uaktualnia listę użytkowników i kanałów.</a:t>
            </a:r>
          </a:p>
          <a:p>
            <a:endParaRPr lang="pl-PL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Oprogramowanie serwera IRC jest publicznie dostępne, teoretycznie każdy więc może postawić serwer i następnie, łącząc się z innymi serwerami, budować własną sieć IRC. Serwerami zarządzają tzw. </a:t>
            </a:r>
            <a:r>
              <a:rPr lang="pl-PL" sz="1200" b="1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ircopi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którzy z tego tytułu mają szczególne przywileje wewnątrz samej sieci. Jakkolwiek dostępne są wersje oprogramowania serwerów na wiele systemów operacyjnych, olbrzymia większość z nich działa pod systemami typu Unix (Linux, </a:t>
            </a:r>
            <a:r>
              <a:rPr lang="pl-PL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Irix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itp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Aby działanie serwera miało sens musi on funkcjonować na odpowiednio szybkim komputerze ze stabilnym systemem operacyjnymi i być utrzymywany przez 24 godziny na dobę, 7 dni w tygodniu. Oprócz tego poprawne zainstalowanie, skonfigurowanie i utrzymanie serwera wymaga dużej wiedzy i dysponowania wolnym czasem.</a:t>
            </a:r>
          </a:p>
          <a:p>
            <a:endParaRPr lang="pl-PL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 dużych sieciach IRC istnieją trzy rodzaje struktury połączeń serwerów:</a:t>
            </a:r>
          </a:p>
          <a:p>
            <a:endParaRPr lang="pl-PL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każdy serwer jest połączony z każdym innym - tworzą więc one gęstą sieć połączeń</a:t>
            </a:r>
          </a:p>
          <a:p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w sieci istnieje serwer "matka" zwany "</a:t>
            </a:r>
            <a:r>
              <a:rPr lang="pl-PL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hubem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" - wszystkie inne serwery łączą się za pośrednictwem huba i nie kontaktują się bezpośrednio z sobą; użytkownicy nigdy nie łączą się bezpośrednio z </a:t>
            </a:r>
            <a:r>
              <a:rPr lang="pl-PL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hubem</a:t>
            </a:r>
            <a:endParaRPr lang="pl-PL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układ mieszany - sieć jest podzielona na podsieci; każda z podsieci posiada swojego huba, huby łączą się jednak na zasadzie każdy z każdym tworząc podstawowy szkielet systemu; niektóre huby funkcjonują też jako serwery dostępne bezpośrednio dla użytkowników.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52F25-1776-4E5C-B354-924F6817DB95}" type="slidenum">
              <a:rPr lang="pl-PL" smtClean="0"/>
              <a:pPr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88664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 rtl="0"/>
            <a:r>
              <a:rPr lang="pl-PL" b="0" dirty="0" err="1" smtClean="0">
                <a:solidFill>
                  <a:schemeClr val="bg1"/>
                </a:solidFill>
              </a:rPr>
              <a:t>EFNet</a:t>
            </a:r>
            <a:r>
              <a:rPr lang="pl-PL" b="0" dirty="0" smtClean="0">
                <a:solidFill>
                  <a:schemeClr val="bg1"/>
                </a:solidFill>
              </a:rPr>
              <a:t> – Jest to pierwsza sieć IRC  która pozwalała dołączać się dowolnym serwerom, co po pewnym czasie zaczęło sprawiać kłopoty. W 1990 roku większość administratorów zgodziła się na zmianę zasady otwartości. Pierwszy polski serwer IRC został przyłączony w 1993 właśnie do sieci </a:t>
            </a:r>
            <a:r>
              <a:rPr lang="pl-PL" b="0" dirty="0" err="1" smtClean="0">
                <a:solidFill>
                  <a:schemeClr val="bg1"/>
                </a:solidFill>
              </a:rPr>
              <a:t>EFNet</a:t>
            </a:r>
            <a:endParaRPr lang="pl-PL" b="0" dirty="0" smtClean="0">
              <a:solidFill>
                <a:schemeClr val="bg1"/>
              </a:solidFill>
            </a:endParaRPr>
          </a:p>
          <a:p>
            <a:endParaRPr lang="pl-PL" b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0" dirty="0" err="1" smtClean="0"/>
              <a:t>IRCnet</a:t>
            </a:r>
            <a:r>
              <a:rPr lang="pl-PL" b="0" dirty="0" smtClean="0"/>
              <a:t> - W 1996 roku operatorzy IRC nie mogli dojść do porozumienia w sprawie kierunku dalszego rozwoju sieci. Z </a:t>
            </a:r>
            <a:r>
              <a:rPr lang="pl-PL" b="0" dirty="0" err="1" smtClean="0"/>
              <a:t>IRCnetu</a:t>
            </a:r>
            <a:r>
              <a:rPr lang="pl-PL" b="0" dirty="0" smtClean="0"/>
              <a:t> obecnie korzysta jednocześnie ok. 100 000 użytkowników – jest jedną z czterech największych sieci IRC na świecie, a także najpopularniejszą siecią IRC w Polsce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52F25-1776-4E5C-B354-924F6817DB95}" type="slidenum">
              <a:rPr lang="pl-PL" smtClean="0"/>
              <a:pPr/>
              <a:t>6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0" dirty="0" err="1" smtClean="0"/>
              <a:t>Undernet</a:t>
            </a:r>
            <a:r>
              <a:rPr lang="pl-PL" b="0" dirty="0" smtClean="0"/>
              <a:t>  -To historycznie druga z sieci ogólnoświatowych, powstała w 1993 roku, na początku jako sieć testowa dla botów i deweloperów serwera IRC, potem szybko rozrosła się i jest teraz jedną z czterech największych.</a:t>
            </a:r>
          </a:p>
          <a:p>
            <a:endParaRPr lang="pl-PL" b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0" dirty="0" err="1" smtClean="0"/>
              <a:t>QuakeNet</a:t>
            </a:r>
            <a:r>
              <a:rPr lang="pl-PL" b="0" dirty="0" smtClean="0"/>
              <a:t> - to czwarta i najmłodsza z wielkich sieci IRC. Powstała w 1997 roku jako niewielka sieć dla graczy </a:t>
            </a:r>
            <a:r>
              <a:rPr lang="pl-PL" b="0" dirty="0" err="1" smtClean="0"/>
              <a:t>Quake</a:t>
            </a:r>
            <a:r>
              <a:rPr lang="pl-PL" b="0" dirty="0" smtClean="0"/>
              <a:t> i </a:t>
            </a:r>
            <a:r>
              <a:rPr lang="pl-PL" b="0" dirty="0" err="1" smtClean="0"/>
              <a:t>Quakeworld</a:t>
            </a:r>
            <a:r>
              <a:rPr lang="pl-PL" b="0" dirty="0" smtClean="0"/>
              <a:t>. Charakterystyczne dla </a:t>
            </a:r>
            <a:r>
              <a:rPr lang="pl-PL" b="0" dirty="0" err="1" smtClean="0"/>
              <a:t>QuakeNetu</a:t>
            </a:r>
            <a:r>
              <a:rPr lang="pl-PL" b="0" dirty="0" smtClean="0"/>
              <a:t> są boty sieciowe "Q" i "S" oraz nastawienie na graczy </a:t>
            </a:r>
            <a:r>
              <a:rPr lang="pl-PL" b="0" dirty="0" err="1" smtClean="0"/>
              <a:t>online</a:t>
            </a:r>
            <a:r>
              <a:rPr lang="pl-PL" b="0" dirty="0" smtClean="0"/>
              <a:t>. Posiada też stałe kanały służące kojarzeniu graczy i meczów w grach sieciowych.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52F25-1776-4E5C-B354-924F6817DB95}" type="slidenum">
              <a:rPr lang="pl-PL" smtClean="0"/>
              <a:pPr/>
              <a:t>7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0" dirty="0" err="1" smtClean="0"/>
              <a:t>DALnet</a:t>
            </a:r>
            <a:r>
              <a:rPr lang="pl-PL" b="0" dirty="0" smtClean="0"/>
              <a:t>, </a:t>
            </a:r>
            <a:r>
              <a:rPr lang="pl-PL" b="0" dirty="0" err="1" smtClean="0"/>
              <a:t>USANet</a:t>
            </a:r>
            <a:r>
              <a:rPr lang="pl-PL" b="0" dirty="0" smtClean="0"/>
              <a:t> i inne - Na bazie pomysłu </a:t>
            </a:r>
            <a:r>
              <a:rPr lang="pl-PL" b="0" dirty="0" err="1" smtClean="0"/>
              <a:t>Undernetu</a:t>
            </a:r>
            <a:r>
              <a:rPr lang="pl-PL" b="0" dirty="0" smtClean="0"/>
              <a:t> zaczęły od 1995 roku powstawać kolejne nie połączone ze sobą sieci, z których największą jest </a:t>
            </a:r>
            <a:r>
              <a:rPr lang="pl-PL" b="0" dirty="0" err="1" smtClean="0"/>
              <a:t>DALnet</a:t>
            </a:r>
            <a:r>
              <a:rPr lang="pl-PL" b="0" dirty="0" smtClean="0"/>
              <a:t>. Mają one zwykle możliwość rejestrowania pseudonimów i kanałów oraz są odporniejsze na </a:t>
            </a:r>
            <a:r>
              <a:rPr lang="pl-PL" b="0" dirty="0" err="1" smtClean="0"/>
              <a:t>splity</a:t>
            </a:r>
            <a:r>
              <a:rPr lang="pl-PL" b="0" dirty="0" smtClean="0"/>
              <a:t> i lagi, nie cieszą się jednak takim powodzeniem jak </a:t>
            </a:r>
            <a:r>
              <a:rPr lang="pl-PL" b="0" dirty="0" err="1" smtClean="0"/>
              <a:t>IRCnet</a:t>
            </a:r>
            <a:r>
              <a:rPr lang="pl-PL" b="0" dirty="0" smtClean="0"/>
              <a:t> czy </a:t>
            </a:r>
            <a:r>
              <a:rPr lang="pl-PL" b="0" dirty="0" err="1" smtClean="0"/>
              <a:t>Undernet</a:t>
            </a:r>
            <a:r>
              <a:rPr lang="pl-PL" b="0" dirty="0" smtClean="0"/>
              <a:t>. Wiele z nich, jak </a:t>
            </a:r>
            <a:r>
              <a:rPr lang="pl-PL" b="0" dirty="0" err="1" smtClean="0"/>
              <a:t>USANet</a:t>
            </a:r>
            <a:r>
              <a:rPr lang="pl-PL" b="0" dirty="0" smtClean="0"/>
              <a:t>, ma charakter czysto lokalny.</a:t>
            </a:r>
          </a:p>
          <a:p>
            <a:endParaRPr lang="pl-PL" b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0" dirty="0" err="1" smtClean="0"/>
              <a:t>Freenode</a:t>
            </a:r>
            <a:r>
              <a:rPr lang="pl-PL" b="0" dirty="0" smtClean="0"/>
              <a:t> - powstała w 2002 r. na bazie serwera </a:t>
            </a:r>
            <a:r>
              <a:rPr lang="pl-PL" b="0" i="1" dirty="0" err="1" smtClean="0"/>
              <a:t>irc.openprojects.net</a:t>
            </a:r>
            <a:r>
              <a:rPr lang="pl-PL" b="0" dirty="0" smtClean="0"/>
              <a:t>, istniejącego od 1998 r. </a:t>
            </a:r>
            <a:r>
              <a:rPr lang="pl-PL" b="0" dirty="0" err="1" smtClean="0"/>
              <a:t>freenode</a:t>
            </a:r>
            <a:r>
              <a:rPr lang="pl-PL" b="0" dirty="0" smtClean="0"/>
              <a:t> jest siecią skupiającą użytkowników i programistów wolnego oprogramowania, działającą na protokole zbliżonym do </a:t>
            </a:r>
            <a:r>
              <a:rPr lang="pl-PL" b="0" dirty="0" err="1" smtClean="0"/>
              <a:t>DALnetu</a:t>
            </a:r>
            <a:r>
              <a:rPr lang="pl-PL" b="0" dirty="0" smtClean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0" dirty="0" err="1" smtClean="0"/>
              <a:t>MindForge</a:t>
            </a:r>
            <a:r>
              <a:rPr lang="pl-PL" b="0" dirty="0" smtClean="0"/>
              <a:t> - powstała 15 marca 2005 r. i stała się siecią do pomocy w programie </a:t>
            </a:r>
            <a:r>
              <a:rPr lang="pl-PL" b="0" dirty="0" err="1" smtClean="0"/>
              <a:t>eMule</a:t>
            </a:r>
            <a:r>
              <a:rPr lang="pl-PL" b="0" dirty="0" smtClean="0"/>
              <a:t> i innych projektów </a:t>
            </a:r>
            <a:r>
              <a:rPr lang="pl-PL" b="0" dirty="0" err="1" smtClean="0"/>
              <a:t>Open</a:t>
            </a:r>
            <a:r>
              <a:rPr lang="pl-PL" b="0" dirty="0" smtClean="0"/>
              <a:t> </a:t>
            </a:r>
            <a:r>
              <a:rPr lang="pl-PL" b="0" dirty="0" err="1" smtClean="0"/>
              <a:t>Source</a:t>
            </a:r>
            <a:r>
              <a:rPr lang="pl-PL" b="0" dirty="0" smtClean="0"/>
              <a:t>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52F25-1776-4E5C-B354-924F6817DB95}" type="slidenum">
              <a:rPr lang="pl-PL" smtClean="0"/>
              <a:pPr/>
              <a:t>8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0" dirty="0" smtClean="0"/>
              <a:t>Społeczność </a:t>
            </a:r>
            <a:r>
              <a:rPr lang="pl-PL" b="0" dirty="0" err="1" smtClean="0"/>
              <a:t>Ubuntu</a:t>
            </a:r>
            <a:r>
              <a:rPr lang="pl-PL" b="0" dirty="0" smtClean="0"/>
              <a:t> skupia się m.in. na forach, grupach dyskusyjnych oraz sieciach IRC.</a:t>
            </a:r>
          </a:p>
          <a:p>
            <a:endParaRPr lang="pl-PL" b="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0" dirty="0" smtClean="0"/>
              <a:t>Wszystkie oficjalne kanały sieci IRC </a:t>
            </a:r>
            <a:r>
              <a:rPr lang="pl-PL" b="0" dirty="0" err="1" smtClean="0"/>
              <a:t>Ubuntu</a:t>
            </a:r>
            <a:r>
              <a:rPr lang="pl-PL" b="0" dirty="0" smtClean="0"/>
              <a:t> znajdują się na serwerach sieci </a:t>
            </a:r>
            <a:r>
              <a:rPr lang="pl-PL" b="0" dirty="0" err="1" smtClean="0"/>
              <a:t>Freenode</a:t>
            </a:r>
            <a:r>
              <a:rPr lang="pl-PL" b="0" dirty="0" smtClean="0"/>
              <a:t>. Do największych należą kanały pomocy #</a:t>
            </a:r>
            <a:r>
              <a:rPr lang="pl-PL" b="0" dirty="0" err="1" smtClean="0"/>
              <a:t>ubuntu</a:t>
            </a:r>
            <a:r>
              <a:rPr lang="pl-PL" b="0" dirty="0" smtClean="0"/>
              <a:t> i #</a:t>
            </a:r>
            <a:r>
              <a:rPr lang="pl-PL" b="0" dirty="0" err="1" smtClean="0"/>
              <a:t>kubuntu</a:t>
            </a:r>
            <a:r>
              <a:rPr lang="pl-PL" b="0" dirty="0" smtClean="0"/>
              <a:t>. Istnieje także kilkadziesiąt mniejszych kanałów, zazwyczaj będących kanałami regionalnymi lub poświęconymi ściśle określonym tematom. Polscy użytkownicy mogą uzyskać pomoc na kanale #</a:t>
            </a:r>
            <a:r>
              <a:rPr lang="pl-PL" b="0" dirty="0" err="1" smtClean="0"/>
              <a:t>ubuntu-pl</a:t>
            </a:r>
            <a:r>
              <a:rPr lang="pl-PL" b="0" dirty="0" smtClean="0"/>
              <a:t>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52F25-1776-4E5C-B354-924F6817DB95}" type="slidenum">
              <a:rPr lang="pl-PL" smtClean="0"/>
              <a:pPr/>
              <a:t>9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Użycie</a:t>
            </a:r>
          </a:p>
          <a:p>
            <a:r>
              <a:rPr lang="pl-PL" dirty="0" smtClean="0"/>
              <a:t>Aby korzystać z możliwości </a:t>
            </a:r>
            <a:r>
              <a:rPr lang="pl-PL" dirty="0" err="1" smtClean="0"/>
              <a:t>IRC'a</a:t>
            </a:r>
            <a:r>
              <a:rPr lang="pl-PL" dirty="0" smtClean="0"/>
              <a:t>, musimy pobrać klient tego protokołu, wybrać sieć, z jaką chcemy się połączyć oraz wpisać </a:t>
            </a:r>
            <a:r>
              <a:rPr lang="pl-PL" dirty="0" err="1" smtClean="0"/>
              <a:t>nick</a:t>
            </a:r>
            <a:r>
              <a:rPr lang="pl-PL" dirty="0" smtClean="0"/>
              <a:t>. Po ukończeniu konfiguracji wystarczy dołączyć do kanału. Zwykle służy do tego polecenie:</a:t>
            </a:r>
          </a:p>
          <a:p>
            <a:r>
              <a:rPr lang="pl-PL" dirty="0" smtClean="0"/>
              <a:t>/</a:t>
            </a:r>
            <a:r>
              <a:rPr lang="pl-PL" dirty="0" err="1" smtClean="0"/>
              <a:t>join</a:t>
            </a:r>
            <a:r>
              <a:rPr lang="pl-PL" dirty="0" smtClean="0"/>
              <a:t> #kanał </a:t>
            </a:r>
          </a:p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Na kanale spotkamy użytkowników z następującymi prefiksami: '@' oznacza operatora kanału (</a:t>
            </a:r>
            <a:r>
              <a:rPr lang="pl-PL" dirty="0" err="1" smtClean="0"/>
              <a:t>opa</a:t>
            </a:r>
            <a:r>
              <a:rPr lang="pl-PL" dirty="0" smtClean="0"/>
              <a:t>), który ma prawa do wyrzucania ludzi z kanału (</a:t>
            </a:r>
            <a:r>
              <a:rPr lang="pl-PL" dirty="0" err="1" smtClean="0"/>
              <a:t>kickowania</a:t>
            </a:r>
            <a:r>
              <a:rPr lang="pl-PL" dirty="0" smtClean="0"/>
              <a:t>) oraz </a:t>
            </a:r>
            <a:r>
              <a:rPr lang="pl-PL" dirty="0" err="1" smtClean="0"/>
              <a:t>banowania</a:t>
            </a:r>
            <a:endParaRPr lang="pl-PL" dirty="0" smtClean="0"/>
          </a:p>
          <a:p>
            <a:r>
              <a:rPr lang="pl-PL" dirty="0" smtClean="0"/>
              <a:t>'+' oznacza prawo głosu (</a:t>
            </a:r>
            <a:r>
              <a:rPr lang="pl-PL" dirty="0" err="1" smtClean="0"/>
              <a:t>voice</a:t>
            </a:r>
            <a:r>
              <a:rPr lang="pl-PL" dirty="0" smtClean="0"/>
              <a:t>)</a:t>
            </a:r>
          </a:p>
          <a:p>
            <a:r>
              <a:rPr lang="pl-PL" dirty="0" smtClean="0"/>
              <a:t>Często oprócz ludzi, na kanałach są boty, odpowiadające za przestrzeganie regulaminu kanału (na przykład zakaz </a:t>
            </a:r>
            <a:r>
              <a:rPr lang="pl-PL" dirty="0" err="1" smtClean="0"/>
              <a:t>floodowania</a:t>
            </a:r>
            <a:r>
              <a:rPr lang="pl-PL" dirty="0" smtClean="0"/>
              <a:t>), bądź służące celom informacyjnym. Mogą także podtrzymywać istnienie kanału.</a:t>
            </a:r>
            <a:br>
              <a:rPr lang="pl-PL" dirty="0" smtClean="0"/>
            </a:br>
            <a:r>
              <a:rPr lang="pl-PL" dirty="0" smtClean="0"/>
              <a:t>W każdej chwili możemy zmienić </a:t>
            </a:r>
            <a:r>
              <a:rPr lang="pl-PL" dirty="0" err="1" smtClean="0"/>
              <a:t>nick</a:t>
            </a:r>
            <a:r>
              <a:rPr lang="pl-PL" dirty="0" smtClean="0"/>
              <a:t> wydając polecenie:</a:t>
            </a:r>
          </a:p>
          <a:p>
            <a:r>
              <a:rPr lang="pl-PL" dirty="0" err="1" smtClean="0"/>
              <a:t>/nic</a:t>
            </a:r>
            <a:r>
              <a:rPr lang="pl-PL" dirty="0" smtClean="0"/>
              <a:t>k </a:t>
            </a:r>
            <a:r>
              <a:rPr lang="pl-PL" dirty="0" err="1" smtClean="0"/>
              <a:t>nowy_nick</a:t>
            </a:r>
            <a:r>
              <a:rPr lang="pl-PL" dirty="0" smtClean="0"/>
              <a:t>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52F25-1776-4E5C-B354-924F6817DB95}" type="slidenum">
              <a:rPr lang="pl-PL" smtClean="0"/>
              <a:pPr/>
              <a:t>10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Klient to program pośredniczący między użytkownikiem i </a:t>
            </a:r>
            <a:r>
              <a:rPr lang="pl-PL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serwerem sieci IRC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który musi być zainstalowany na komputerze osobistym użytkownika, lub na komputerze na którym ma on swoje konto. Sam klient nie jest programem realizującym usługę IRC - jego działanie bez dostępu do serwera nie ma żadnego sensu.</a:t>
            </a:r>
          </a:p>
          <a:p>
            <a:endParaRPr lang="pl-PL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Klient pełni następujące podstawowe funkcje:</a:t>
            </a:r>
          </a:p>
          <a:p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łączy się z serwerem i dostarcza mu danych o użytkowniku, których serwer wymaga przy połączeniu</a:t>
            </a:r>
          </a:p>
          <a:p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przesyła do serwera komendy i komunikaty użytkownika</a:t>
            </a:r>
          </a:p>
          <a:p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porządkuje dane dochodzące z serwera umieszczając je w odpowiednich oknach lub panelach.</a:t>
            </a:r>
          </a:p>
          <a:p>
            <a:endParaRPr lang="pl-PL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Oprócz tego wiele klientów zapewnia:</a:t>
            </a:r>
          </a:p>
          <a:p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pl-PL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ochronę użytkownika przed atakami innych użytkowników</a:t>
            </a:r>
          </a:p>
          <a:p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szyfrowanie danych poufnych</a:t>
            </a:r>
          </a:p>
          <a:p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automatyczną stabilizację połączenia z serwerem</a:t>
            </a:r>
          </a:p>
          <a:p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logowanie rozmów</a:t>
            </a:r>
          </a:p>
          <a:p>
            <a:r>
              <a:rPr lang="pl-PL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gromadzenie danych na temat użytkowników z którym się zetknęliśmy.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A52F25-1776-4E5C-B354-924F6817DB95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16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2013-06-03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2013-06-03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2013-06-03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2013-06-03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2013-06-03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2013-06-03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2013-06-03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2013-06-03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2013-06-03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2013-06-03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pPr/>
              <a:t>2013-06-03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D17FA3B-C404-4317-B0BC-953931111309}" type="datetimeFigureOut">
              <a:rPr lang="pl-PL" smtClean="0"/>
              <a:pPr/>
              <a:t>2013-06-03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Serwer </a:t>
            </a:r>
            <a:r>
              <a:rPr lang="pl-PL" dirty="0" err="1" smtClean="0"/>
              <a:t>irc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D</a:t>
            </a:r>
            <a:r>
              <a:rPr lang="pl-PL" dirty="0" smtClean="0"/>
              <a:t>ariusz Baranowski, Robert Piątek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834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Jak używać?</a:t>
            </a:r>
            <a:endParaRPr lang="pl-PL" dirty="0" smtClean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3362721"/>
              </p:ext>
            </p:extLst>
          </p:nvPr>
        </p:nvGraphicFramePr>
        <p:xfrm>
          <a:off x="822960" y="1100628"/>
          <a:ext cx="7520940" cy="3579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Klient </a:t>
            </a:r>
            <a:r>
              <a:rPr lang="pl-PL" dirty="0" err="1" smtClean="0"/>
              <a:t>irc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8325339"/>
              </p:ext>
            </p:extLst>
          </p:nvPr>
        </p:nvGraphicFramePr>
        <p:xfrm>
          <a:off x="822960" y="1100628"/>
          <a:ext cx="7520940" cy="3579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24463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Programy klienckie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1122513"/>
              </p:ext>
            </p:extLst>
          </p:nvPr>
        </p:nvGraphicFramePr>
        <p:xfrm>
          <a:off x="822960" y="1100628"/>
          <a:ext cx="7520940" cy="3579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Słownik</a:t>
            </a: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3204140"/>
              </p:ext>
            </p:extLst>
          </p:nvPr>
        </p:nvGraphicFramePr>
        <p:xfrm>
          <a:off x="822960" y="1100628"/>
          <a:ext cx="7520940" cy="3579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68796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Komendy, </a:t>
            </a:r>
            <a:r>
              <a:rPr lang="pl-PL" dirty="0" smtClean="0"/>
              <a:t>które NALEŻY znać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2046853"/>
              </p:ext>
            </p:extLst>
          </p:nvPr>
        </p:nvGraphicFramePr>
        <p:xfrm>
          <a:off x="822960" y="1100628"/>
          <a:ext cx="7520940" cy="3912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9315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sz="5400" dirty="0" smtClean="0"/>
          </a:p>
          <a:p>
            <a:pPr algn="ctr"/>
            <a:r>
              <a:rPr lang="pl-PL" sz="5400" b="0" dirty="0" smtClean="0"/>
              <a:t>Dziękujemy za uwagę!</a:t>
            </a:r>
            <a:endParaRPr lang="pl-PL" sz="5400" b="0" dirty="0"/>
          </a:p>
        </p:txBody>
      </p:sp>
    </p:spTree>
    <p:extLst>
      <p:ext uri="{BB962C8B-B14F-4D97-AF65-F5344CB8AC3E}">
        <p14:creationId xmlns:p14="http://schemas.microsoft.com/office/powerpoint/2010/main" val="4166335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Co to jest IRC?</a:t>
            </a:r>
            <a:endParaRPr lang="pl-PL" dirty="0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8666763"/>
              </p:ext>
            </p:extLst>
          </p:nvPr>
        </p:nvGraphicFramePr>
        <p:xfrm>
          <a:off x="822960" y="1100628"/>
          <a:ext cx="7520940" cy="3579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5326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Historia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1310893"/>
              </p:ext>
            </p:extLst>
          </p:nvPr>
        </p:nvGraphicFramePr>
        <p:xfrm>
          <a:off x="785786" y="1142984"/>
          <a:ext cx="7520940" cy="3579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Serwer </a:t>
            </a:r>
            <a:r>
              <a:rPr lang="pl-PL" dirty="0" err="1" smtClean="0"/>
              <a:t>irc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2117784"/>
              </p:ext>
            </p:extLst>
          </p:nvPr>
        </p:nvGraphicFramePr>
        <p:xfrm>
          <a:off x="395536" y="1052736"/>
          <a:ext cx="4181088" cy="3579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050" name="Picture 2" descr="http://tuts-authors.s3.amazonaws.com/mac.tutsplus.com/Josh%20Johnson/2012/09/20/ircstructure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916832"/>
            <a:ext cx="4140581" cy="186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1230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Konfiguracja serwera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0605447"/>
              </p:ext>
            </p:extLst>
          </p:nvPr>
        </p:nvGraphicFramePr>
        <p:xfrm>
          <a:off x="822960" y="1100628"/>
          <a:ext cx="7520940" cy="3579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5760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Sieci IRC</a:t>
            </a:r>
            <a:endParaRPr lang="pl-PL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5152384"/>
              </p:ext>
            </p:extLst>
          </p:nvPr>
        </p:nvGraphicFramePr>
        <p:xfrm>
          <a:off x="395536" y="1207027"/>
          <a:ext cx="4469120" cy="1933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26" name="Picture 2" descr="http://docstore.mik.ua/orelly/networking_2ndEd/fire/figs/fire2.1901.g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980728"/>
            <a:ext cx="3430481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upa 5"/>
          <p:cNvGrpSpPr/>
          <p:nvPr/>
        </p:nvGrpSpPr>
        <p:grpSpPr>
          <a:xfrm>
            <a:off x="395536" y="3294682"/>
            <a:ext cx="8429560" cy="1510366"/>
            <a:chOff x="-3960440" y="1898864"/>
            <a:chExt cx="8429560" cy="1587880"/>
          </a:xfrm>
        </p:grpSpPr>
        <p:sp>
          <p:nvSpPr>
            <p:cNvPr id="7" name="Prostokąt zaokrąglony 6"/>
            <p:cNvSpPr/>
            <p:nvPr/>
          </p:nvSpPr>
          <p:spPr>
            <a:xfrm>
              <a:off x="-3960440" y="2040075"/>
              <a:ext cx="8429560" cy="1211257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Prostokąt 7"/>
            <p:cNvSpPr/>
            <p:nvPr/>
          </p:nvSpPr>
          <p:spPr>
            <a:xfrm>
              <a:off x="-3960440" y="1898864"/>
              <a:ext cx="8343660" cy="15878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l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l-PL" sz="1600" kern="1200" dirty="0" err="1" smtClean="0"/>
                <a:t>IRCnet</a:t>
              </a:r>
              <a:r>
                <a:rPr lang="pl-PL" sz="1600" kern="1200" dirty="0" smtClean="0"/>
                <a:t> - W 1996 roku operatorzy IRC nie mogli dojść do porozumienia w sprawie kierunku dalszego rozwoju sieci. Z </a:t>
              </a:r>
              <a:r>
                <a:rPr lang="pl-PL" sz="1600" kern="1200" dirty="0" err="1" smtClean="0"/>
                <a:t>IRCnetu</a:t>
              </a:r>
              <a:r>
                <a:rPr lang="pl-PL" sz="1600" kern="1200" dirty="0" smtClean="0"/>
                <a:t> obecnie korzysta jednocześnie ok. 100 000 użytkowników – jest jedną z czterech największych sieci IRC na świecie, a także najpopularniejszą siecią IRC w Polsce.</a:t>
              </a:r>
              <a:endParaRPr lang="pl-PL" sz="1600" kern="1200" dirty="0"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Sieci </a:t>
            </a:r>
            <a:r>
              <a:rPr lang="pl-PL" dirty="0" err="1" smtClean="0"/>
              <a:t>irc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0480905"/>
              </p:ext>
            </p:extLst>
          </p:nvPr>
        </p:nvGraphicFramePr>
        <p:xfrm>
          <a:off x="822960" y="1100628"/>
          <a:ext cx="7520940" cy="3579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Sieci IRC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7179329"/>
              </p:ext>
            </p:extLst>
          </p:nvPr>
        </p:nvGraphicFramePr>
        <p:xfrm>
          <a:off x="822960" y="1100628"/>
          <a:ext cx="7520940" cy="3579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Sieci IRC</a:t>
            </a:r>
            <a:endParaRPr lang="pl-PL" sz="12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7227401"/>
              </p:ext>
            </p:extLst>
          </p:nvPr>
        </p:nvGraphicFramePr>
        <p:xfrm>
          <a:off x="822960" y="1100628"/>
          <a:ext cx="7520940" cy="35798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48134034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ąty">
  <a:themeElements>
    <a:clrScheme name="Kąt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Kąty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ą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468</TotalTime>
  <Words>1525</Words>
  <Application>Microsoft Office PowerPoint</Application>
  <PresentationFormat>Pokaz na ekranie (4:3)</PresentationFormat>
  <Paragraphs>173</Paragraphs>
  <Slides>15</Slides>
  <Notes>11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Kąty</vt:lpstr>
      <vt:lpstr>Serwer irc</vt:lpstr>
      <vt:lpstr>Co to jest IRC?</vt:lpstr>
      <vt:lpstr>Historia</vt:lpstr>
      <vt:lpstr>Serwer irc</vt:lpstr>
      <vt:lpstr>Konfiguracja serwera</vt:lpstr>
      <vt:lpstr>Sieci IRC</vt:lpstr>
      <vt:lpstr>Sieci irc</vt:lpstr>
      <vt:lpstr>Sieci IRC</vt:lpstr>
      <vt:lpstr>Sieci IRC</vt:lpstr>
      <vt:lpstr>Jak używać?</vt:lpstr>
      <vt:lpstr>Klient irc</vt:lpstr>
      <vt:lpstr>Programy klienckie</vt:lpstr>
      <vt:lpstr>Słownik</vt:lpstr>
      <vt:lpstr>Komendy, które NALEŻY znać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Serwer irc</dc:title>
  <dc:creator>Bob</dc:creator>
  <cp:lastModifiedBy>Bob</cp:lastModifiedBy>
  <cp:revision>23</cp:revision>
  <dcterms:created xsi:type="dcterms:W3CDTF">2013-05-27T09:24:25Z</dcterms:created>
  <dcterms:modified xsi:type="dcterms:W3CDTF">2013-06-03T18:57:02Z</dcterms:modified>
</cp:coreProperties>
</file>